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3" r:id="rId5"/>
    <p:sldId id="261" r:id="rId6"/>
    <p:sldId id="274" r:id="rId7"/>
    <p:sldId id="265" r:id="rId8"/>
    <p:sldId id="275" r:id="rId9"/>
    <p:sldId id="266" r:id="rId10"/>
    <p:sldId id="276" r:id="rId11"/>
    <p:sldId id="268" r:id="rId12"/>
    <p:sldId id="259" r:id="rId13"/>
    <p:sldId id="260" r:id="rId14"/>
    <p:sldId id="267" r:id="rId15"/>
    <p:sldId id="263" r:id="rId16"/>
    <p:sldId id="264" r:id="rId17"/>
    <p:sldId id="270" r:id="rId18"/>
    <p:sldId id="271" r:id="rId19"/>
    <p:sldId id="272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T Sans Narrow" panose="020B0506020203020204" pitchFamily="3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9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9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8e5b011f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8e5b011f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8e5b011f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8e5b011f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48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8e5b011f7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8e5b011f7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8e5b011f7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8e5b011f7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86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9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48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8e538c08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8e538c08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8e5b011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8e5b011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2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8e5b011f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8e5b011f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97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5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2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81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011975" y="32511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Խումբ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` ՄԹ 940-2</a:t>
            </a:r>
            <a:endParaRPr sz="120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Ուսանող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՝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Կամո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Սևոյան</a:t>
            </a:r>
            <a:endParaRPr sz="120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Ղեկավար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՝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ֆ․մ․գ․դ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․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Արմենակ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Բաբայան</a:t>
            </a:r>
            <a:endParaRPr sz="120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0" y="147696"/>
            <a:ext cx="914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/>
              <a:t>ՀԱՅԱՍՏԱՆԻ ԱԶԳԱՅԻՆ ՊՈԼԻՏԵԽՆԻԿԱԿԱՆ ՀԱՄԱԼՍԱՐԱՆ</a:t>
            </a:r>
            <a:endParaRPr sz="17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Կիրառական</a:t>
            </a:r>
            <a:r>
              <a:rPr lang="en-GB" dirty="0"/>
              <a:t> </a:t>
            </a:r>
            <a:r>
              <a:rPr lang="en-GB" dirty="0" err="1"/>
              <a:t>մաթեմատիկայի</a:t>
            </a:r>
            <a:r>
              <a:rPr lang="en-GB" dirty="0"/>
              <a:t> և </a:t>
            </a:r>
            <a:r>
              <a:rPr lang="en-GB" dirty="0" err="1"/>
              <a:t>ֆիզիկայի</a:t>
            </a:r>
            <a:r>
              <a:rPr lang="en-GB" dirty="0"/>
              <a:t> </a:t>
            </a:r>
            <a:r>
              <a:rPr lang="en-GB" dirty="0" err="1"/>
              <a:t>ֆակուլտետ</a:t>
            </a:r>
            <a:endParaRPr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95175" y="152617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 err="1"/>
              <a:t>Բազմաչափ</a:t>
            </a:r>
            <a:r>
              <a:rPr lang="en-GB" sz="1700" b="1" dirty="0"/>
              <a:t> մոտարկման </a:t>
            </a:r>
            <a:r>
              <a:rPr lang="en-GB" sz="1700" b="1" dirty="0" err="1"/>
              <a:t>ալգորիթմների</a:t>
            </a:r>
            <a:r>
              <a:rPr lang="en-GB" sz="1700" b="1" dirty="0"/>
              <a:t> </a:t>
            </a:r>
            <a:r>
              <a:rPr lang="en-GB" sz="1700" b="1" dirty="0" err="1"/>
              <a:t>մշակում</a:t>
            </a:r>
            <a:r>
              <a:rPr lang="en-GB" sz="1700" b="1" dirty="0"/>
              <a:t> և </a:t>
            </a:r>
            <a:r>
              <a:rPr lang="en-GB" sz="1700" b="1" dirty="0" err="1"/>
              <a:t>կիրառում</a:t>
            </a:r>
            <a:endParaRPr dirty="0"/>
          </a:p>
        </p:txBody>
      </p:sp>
      <p:sp>
        <p:nvSpPr>
          <p:cNvPr id="69" name="Google Shape;69;p13"/>
          <p:cNvSpPr txBox="1"/>
          <p:nvPr/>
        </p:nvSpPr>
        <p:spPr>
          <a:xfrm>
            <a:off x="2068850" y="4579275"/>
            <a:ext cx="4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ԵՐԵՎԱՆ 2023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CFC3-EA23-ECB1-00AC-ED456908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Ոչ համասեռ տարրերով մոտարկում</a:t>
            </a:r>
            <a:endParaRPr lang="en-US" dirty="0"/>
          </a:p>
        </p:txBody>
      </p:sp>
      <p:pic>
        <p:nvPicPr>
          <p:cNvPr id="4" name="Picture 2" descr="The Finite Element Method | SpringerLink">
            <a:extLst>
              <a:ext uri="{FF2B5EF4-FFF2-40B4-BE49-F238E27FC236}">
                <a16:creationId xmlns:a16="http://schemas.microsoft.com/office/drawing/2014/main" id="{0B012E6B-A07B-09D6-763B-B34CE89C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77" y="2123194"/>
            <a:ext cx="3884025" cy="243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92295-D585-7603-1D1A-A7DAE469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566" y="1041401"/>
            <a:ext cx="8434367" cy="852713"/>
          </a:xfrm>
        </p:spPr>
        <p:txBody>
          <a:bodyPr/>
          <a:lstStyle/>
          <a:p>
            <a:pPr marL="114300" indent="0" algn="just">
              <a:buNone/>
            </a:pP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Այն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թույլ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տալիս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US" noProof="1">
                <a:solidFill>
                  <a:schemeClr val="bg2">
                    <a:lumMod val="50000"/>
                  </a:schemeClr>
                </a:solidFill>
                <a:latin typeface="+mj-lt"/>
              </a:rPr>
              <a:t>կատարել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անընդհատ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մոտարկում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B7F03F-FA4E-E679-EC19-510699812F45}"/>
              </a:ext>
            </a:extLst>
          </p:cNvPr>
          <p:cNvCxnSpPr>
            <a:cxnSpLocks/>
          </p:cNvCxnSpPr>
          <p:nvPr/>
        </p:nvCxnSpPr>
        <p:spPr>
          <a:xfrm>
            <a:off x="7756071" y="798725"/>
            <a:ext cx="1387929" cy="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48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131C-0D9F-7822-CB34-7B117431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Մոտարկում եռանկյուններով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7DEF3-409D-D492-3090-8F8536B59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Անընդհատ դիֆերենցելի մոտարկում </a:t>
            </a: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եռանկյունացման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վրա։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endParaRPr lang="hy-AM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114300" indent="0" algn="just">
              <a:buNone/>
            </a:pP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Արգիրիսի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մոտարկում։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8E04A-928F-29C9-2BF7-EA23F693B015}"/>
              </a:ext>
            </a:extLst>
          </p:cNvPr>
          <p:cNvCxnSpPr>
            <a:cxnSpLocks/>
          </p:cNvCxnSpPr>
          <p:nvPr/>
        </p:nvCxnSpPr>
        <p:spPr>
          <a:xfrm flipH="1">
            <a:off x="6333067" y="778933"/>
            <a:ext cx="2810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00974D5-4498-0F85-140A-77848DC94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91" y="2132577"/>
            <a:ext cx="2555875" cy="2565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AF5F0E-682D-9850-206D-19B7DF3A206D}"/>
              </a:ext>
            </a:extLst>
          </p:cNvPr>
          <p:cNvSpPr txBox="1"/>
          <p:nvPr/>
        </p:nvSpPr>
        <p:spPr>
          <a:xfrm>
            <a:off x="4047912" y="2237014"/>
            <a:ext cx="4198018" cy="148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y-AM" sz="1800" dirty="0"/>
              <a:t>Գագաթների վրա մոտարկում է մինչև երկրորդ կարգի բոլոր ածանցյալները ներառյալ, </a:t>
            </a:r>
            <a:r>
              <a:rPr lang="hy-AM" sz="1800" dirty="0" err="1"/>
              <a:t>միջնակետերում</a:t>
            </a:r>
            <a:r>
              <a:rPr lang="hy-AM" sz="1800" dirty="0"/>
              <a:t>՝ նորմալ ածանցյալը։</a:t>
            </a:r>
            <a:r>
              <a:rPr lang="en-US" sz="1800" dirty="0"/>
              <a:t> </a:t>
            </a:r>
            <a:r>
              <a:rPr lang="hy-AM" sz="1800" dirty="0"/>
              <a:t>Մ</a:t>
            </a:r>
            <a:r>
              <a:rPr lang="en-US" sz="1800" dirty="0" err="1"/>
              <a:t>ոտարկ</a:t>
            </a:r>
            <a:r>
              <a:rPr lang="hy-AM" sz="1800" dirty="0"/>
              <a:t>ման</a:t>
            </a:r>
            <a:r>
              <a:rPr lang="en-US" sz="1800" dirty="0"/>
              <a:t> </a:t>
            </a:r>
            <a:r>
              <a:rPr lang="hy-AM" sz="1800" dirty="0"/>
              <a:t>աստիճանը</a:t>
            </a:r>
            <a:r>
              <a:rPr lang="en-US" sz="1800" dirty="0"/>
              <a:t> 5-րդ </a:t>
            </a:r>
            <a:r>
              <a:rPr lang="en-US" sz="1800" dirty="0" err="1"/>
              <a:t>կարգի</a:t>
            </a:r>
            <a:r>
              <a:rPr lang="en-US" sz="1800" dirty="0"/>
              <a:t>։</a:t>
            </a:r>
          </a:p>
        </p:txBody>
      </p:sp>
    </p:spTree>
    <p:extLst>
      <p:ext uri="{BB962C8B-B14F-4D97-AF65-F5344CB8AC3E}">
        <p14:creationId xmlns:p14="http://schemas.microsoft.com/office/powerpoint/2010/main" val="359668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Պուասոնի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11700" y="1017304"/>
            <a:ext cx="8520600" cy="756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Վարիացիոն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մեթոդի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օգնությամբ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հավասարումը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բերվում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հետևյալ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ֆունկցիոնա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լ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ի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մինիմումի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որոնման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խնդրի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Կարող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ենք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օգտվել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առ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դիֆերենցելի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մոտարկումից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</a:t>
            </a:r>
            <a:endParaRPr sz="1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8" name="Google Shape;138;p16" title="[0,0,0,&quot;https://latex-staging.easygenerator.com/eqneditor/editor.php?latex=%5Cbegin%7Bcases%7D%0A%09%09%09%5CDelta%20u%20%3Df%20%5C%5C%0A%09%09%09u%20%5CBig%20%7C_%7B%5Cpartial%20D%7D%20%3D%200%0A%5Cend%7Bcases%7D%0A%5Cimplies%20%5Cfrac%7B1%7D%7B2%7D%5Ciint%20%5Climits_%7BD%7D%20%5Cleft%5Bu_x%5E2%20%2B%20u_y%5E2%20%5Cright%5Ddxdy%20%2B%20%5Ciint%20%5Climits_%7BD%7D%20fudxdy%20%5Clongrightarrow%20min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00" y="1921700"/>
            <a:ext cx="7308597" cy="9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311700" y="3021500"/>
            <a:ext cx="8520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Մեթոդը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թույլ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տալիս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առ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անընդհատ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ֆունկցիաներով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մոտարկել հավասարման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լուծումը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endParaRPr sz="1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0" name="Google Shape;140;p16" title="[0,0,0,&quot;https://www.codecogs.com/eqnedit.php?latex=u(x%2Cy)%20%5Capprox%20%5Csum_%7Bi%3D1%7D%5E%7BM%7D%5Csum_%7Bj%3D1%7D%5E%7BN%7D%5Cvarphi%5E%7B(ij)%7D(x%2Cy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333" y="3835300"/>
            <a:ext cx="5449329" cy="56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3DE26D-4585-C5AE-5108-C9249614F7E6}"/>
              </a:ext>
            </a:extLst>
          </p:cNvPr>
          <p:cNvCxnSpPr>
            <a:cxnSpLocks/>
          </p:cNvCxnSpPr>
          <p:nvPr/>
        </p:nvCxnSpPr>
        <p:spPr>
          <a:xfrm>
            <a:off x="5355167" y="808264"/>
            <a:ext cx="3788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Պուասոնի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311700" y="1242925"/>
            <a:ext cx="471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Թվային</a:t>
            </a: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GB" sz="1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լուծում</a:t>
            </a: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․</a:t>
            </a:r>
            <a:endParaRPr sz="1800" dirty="0">
              <a:solidFill>
                <a:schemeClr val="bg2">
                  <a:lumMod val="50000"/>
                </a:schemeClr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60F423-F011-6A01-F49E-4334C6146182}"/>
              </a:ext>
            </a:extLst>
          </p:cNvPr>
          <p:cNvCxnSpPr>
            <a:cxnSpLocks/>
          </p:cNvCxnSpPr>
          <p:nvPr/>
        </p:nvCxnSpPr>
        <p:spPr>
          <a:xfrm>
            <a:off x="5350933" y="791936"/>
            <a:ext cx="3793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A5BAF4-2A0C-34B9-3741-92EE975F577F}"/>
                  </a:ext>
                </a:extLst>
              </p:cNvPr>
              <p:cNvSpPr txBox="1"/>
              <p:nvPr/>
            </p:nvSpPr>
            <p:spPr>
              <a:xfrm>
                <a:off x="-642674" y="1733504"/>
                <a:ext cx="3731079" cy="2495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20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eqArr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𝑢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320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GB" sz="320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𝜕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y-AM" sz="3200" dirty="0"/>
              </a:p>
              <a:p>
                <a:r>
                  <a:rPr lang="hy-AM" sz="3200" dirty="0"/>
                  <a:t>	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hy-AM" sz="3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hy-AM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hy-AM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y-AM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hy-AM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y-AM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hy-AM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hy-AM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hy-AM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y-AM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hy-AM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A5BAF4-2A0C-34B9-3741-92EE975F5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2674" y="1733504"/>
                <a:ext cx="3731079" cy="2495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89E49D-0714-5ABC-285B-879C51EAE4B2}"/>
              </a:ext>
            </a:extLst>
          </p:cNvPr>
          <p:cNvSpPr/>
          <p:nvPr/>
        </p:nvSpPr>
        <p:spPr>
          <a:xfrm rot="16200000">
            <a:off x="3267012" y="1875596"/>
            <a:ext cx="1778586" cy="1789440"/>
          </a:xfrm>
          <a:custGeom>
            <a:avLst/>
            <a:gdLst>
              <a:gd name="connsiteX0" fmla="*/ 86 w 1778586"/>
              <a:gd name="connsiteY0" fmla="*/ 671061 h 1789440"/>
              <a:gd name="connsiteX1" fmla="*/ 44 w 1778586"/>
              <a:gd name="connsiteY1" fmla="*/ 671061 h 1789440"/>
              <a:gd name="connsiteX2" fmla="*/ 44 w 1778586"/>
              <a:gd name="connsiteY2" fmla="*/ 671019 h 1789440"/>
              <a:gd name="connsiteX3" fmla="*/ 86 w 1778586"/>
              <a:gd name="connsiteY3" fmla="*/ 223743 h 1789440"/>
              <a:gd name="connsiteX4" fmla="*/ 44 w 1778586"/>
              <a:gd name="connsiteY4" fmla="*/ 223743 h 1789440"/>
              <a:gd name="connsiteX5" fmla="*/ 44 w 1778586"/>
              <a:gd name="connsiteY5" fmla="*/ 223701 h 1789440"/>
              <a:gd name="connsiteX6" fmla="*/ 88 w 1778586"/>
              <a:gd name="connsiteY6" fmla="*/ 671061 h 1789440"/>
              <a:gd name="connsiteX7" fmla="*/ 88 w 1778586"/>
              <a:gd name="connsiteY7" fmla="*/ 671063 h 1789440"/>
              <a:gd name="connsiteX8" fmla="*/ 86 w 1778586"/>
              <a:gd name="connsiteY8" fmla="*/ 671061 h 1789440"/>
              <a:gd name="connsiteX9" fmla="*/ 88 w 1778586"/>
              <a:gd name="connsiteY9" fmla="*/ 447318 h 1789440"/>
              <a:gd name="connsiteX10" fmla="*/ 88 w 1778586"/>
              <a:gd name="connsiteY10" fmla="*/ 447404 h 1789440"/>
              <a:gd name="connsiteX11" fmla="*/ 44 w 1778586"/>
              <a:gd name="connsiteY11" fmla="*/ 447360 h 1789440"/>
              <a:gd name="connsiteX12" fmla="*/ 44 w 1778586"/>
              <a:gd name="connsiteY12" fmla="*/ 447362 h 1789440"/>
              <a:gd name="connsiteX13" fmla="*/ 0 w 1778586"/>
              <a:gd name="connsiteY13" fmla="*/ 447318 h 1789440"/>
              <a:gd name="connsiteX14" fmla="*/ 88 w 1778586"/>
              <a:gd name="connsiteY14" fmla="*/ 223743 h 1789440"/>
              <a:gd name="connsiteX15" fmla="*/ 88 w 1778586"/>
              <a:gd name="connsiteY15" fmla="*/ 223745 h 1789440"/>
              <a:gd name="connsiteX16" fmla="*/ 86 w 1778586"/>
              <a:gd name="connsiteY16" fmla="*/ 223743 h 1789440"/>
              <a:gd name="connsiteX17" fmla="*/ 128 w 1778586"/>
              <a:gd name="connsiteY17" fmla="*/ 447444 h 1789440"/>
              <a:gd name="connsiteX18" fmla="*/ 126 w 1778586"/>
              <a:gd name="connsiteY18" fmla="*/ 447444 h 1789440"/>
              <a:gd name="connsiteX19" fmla="*/ 88 w 1778586"/>
              <a:gd name="connsiteY19" fmla="*/ 447406 h 1789440"/>
              <a:gd name="connsiteX20" fmla="*/ 88 w 1778586"/>
              <a:gd name="connsiteY20" fmla="*/ 447404 h 1789440"/>
              <a:gd name="connsiteX21" fmla="*/ 196 w 1778586"/>
              <a:gd name="connsiteY21" fmla="*/ 1118043 h 1789440"/>
              <a:gd name="connsiteX22" fmla="*/ 154 w 1778586"/>
              <a:gd name="connsiteY22" fmla="*/ 1118043 h 1789440"/>
              <a:gd name="connsiteX23" fmla="*/ 154 w 1778586"/>
              <a:gd name="connsiteY23" fmla="*/ 1118001 h 1789440"/>
              <a:gd name="connsiteX24" fmla="*/ 196 w 1778586"/>
              <a:gd name="connsiteY24" fmla="*/ 1565361 h 1789440"/>
              <a:gd name="connsiteX25" fmla="*/ 154 w 1778586"/>
              <a:gd name="connsiteY25" fmla="*/ 1565361 h 1789440"/>
              <a:gd name="connsiteX26" fmla="*/ 154 w 1778586"/>
              <a:gd name="connsiteY26" fmla="*/ 1565319 h 1789440"/>
              <a:gd name="connsiteX27" fmla="*/ 198 w 1778586"/>
              <a:gd name="connsiteY27" fmla="*/ 1565361 h 1789440"/>
              <a:gd name="connsiteX28" fmla="*/ 198 w 1778586"/>
              <a:gd name="connsiteY28" fmla="*/ 1565363 h 1789440"/>
              <a:gd name="connsiteX29" fmla="*/ 196 w 1778586"/>
              <a:gd name="connsiteY29" fmla="*/ 1565361 h 1789440"/>
              <a:gd name="connsiteX30" fmla="*/ 198 w 1778586"/>
              <a:gd name="connsiteY30" fmla="*/ 1341618 h 1789440"/>
              <a:gd name="connsiteX31" fmla="*/ 198 w 1778586"/>
              <a:gd name="connsiteY31" fmla="*/ 1341704 h 1789440"/>
              <a:gd name="connsiteX32" fmla="*/ 154 w 1778586"/>
              <a:gd name="connsiteY32" fmla="*/ 1341660 h 1789440"/>
              <a:gd name="connsiteX33" fmla="*/ 154 w 1778586"/>
              <a:gd name="connsiteY33" fmla="*/ 1341662 h 1789440"/>
              <a:gd name="connsiteX34" fmla="*/ 110 w 1778586"/>
              <a:gd name="connsiteY34" fmla="*/ 1341618 h 1789440"/>
              <a:gd name="connsiteX35" fmla="*/ 198 w 1778586"/>
              <a:gd name="connsiteY35" fmla="*/ 1118043 h 1789440"/>
              <a:gd name="connsiteX36" fmla="*/ 198 w 1778586"/>
              <a:gd name="connsiteY36" fmla="*/ 1118045 h 1789440"/>
              <a:gd name="connsiteX37" fmla="*/ 196 w 1778586"/>
              <a:gd name="connsiteY37" fmla="*/ 1118043 h 1789440"/>
              <a:gd name="connsiteX38" fmla="*/ 238 w 1778586"/>
              <a:gd name="connsiteY38" fmla="*/ 1341744 h 1789440"/>
              <a:gd name="connsiteX39" fmla="*/ 236 w 1778586"/>
              <a:gd name="connsiteY39" fmla="*/ 1341744 h 1789440"/>
              <a:gd name="connsiteX40" fmla="*/ 198 w 1778586"/>
              <a:gd name="connsiteY40" fmla="*/ 1341706 h 1789440"/>
              <a:gd name="connsiteX41" fmla="*/ 198 w 1778586"/>
              <a:gd name="connsiteY41" fmla="*/ 1341704 h 1789440"/>
              <a:gd name="connsiteX42" fmla="*/ 574 w 1778586"/>
              <a:gd name="connsiteY42" fmla="*/ 894762 h 1789440"/>
              <a:gd name="connsiteX43" fmla="*/ 572 w 1778586"/>
              <a:gd name="connsiteY43" fmla="*/ 894762 h 1789440"/>
              <a:gd name="connsiteX44" fmla="*/ 154 w 1778586"/>
              <a:gd name="connsiteY44" fmla="*/ 894344 h 1789440"/>
              <a:gd name="connsiteX45" fmla="*/ 154 w 1778586"/>
              <a:gd name="connsiteY45" fmla="*/ 894342 h 1789440"/>
              <a:gd name="connsiteX46" fmla="*/ 220108 w 1778586"/>
              <a:gd name="connsiteY46" fmla="*/ 667426 h 1789440"/>
              <a:gd name="connsiteX47" fmla="*/ 220108 w 1778586"/>
              <a:gd name="connsiteY47" fmla="*/ 671019 h 1789440"/>
              <a:gd name="connsiteX48" fmla="*/ 44 w 1778586"/>
              <a:gd name="connsiteY48" fmla="*/ 671019 h 1789440"/>
              <a:gd name="connsiteX49" fmla="*/ 44 w 1778586"/>
              <a:gd name="connsiteY49" fmla="*/ 447362 h 1789440"/>
              <a:gd name="connsiteX50" fmla="*/ 88 w 1778586"/>
              <a:gd name="connsiteY50" fmla="*/ 447406 h 1789440"/>
              <a:gd name="connsiteX51" fmla="*/ 88 w 1778586"/>
              <a:gd name="connsiteY51" fmla="*/ 447444 h 1789440"/>
              <a:gd name="connsiteX52" fmla="*/ 126 w 1778586"/>
              <a:gd name="connsiteY52" fmla="*/ 447444 h 1789440"/>
              <a:gd name="connsiteX53" fmla="*/ 220108 w 1778586"/>
              <a:gd name="connsiteY53" fmla="*/ 447488 h 1789440"/>
              <a:gd name="connsiteX54" fmla="*/ 220108 w 1778586"/>
              <a:gd name="connsiteY54" fmla="*/ 667424 h 1789440"/>
              <a:gd name="connsiteX55" fmla="*/ 128 w 1778586"/>
              <a:gd name="connsiteY55" fmla="*/ 447444 h 1789440"/>
              <a:gd name="connsiteX56" fmla="*/ 220064 w 1778586"/>
              <a:gd name="connsiteY56" fmla="*/ 447444 h 1789440"/>
              <a:gd name="connsiteX57" fmla="*/ 220108 w 1778586"/>
              <a:gd name="connsiteY57" fmla="*/ 220108 h 1789440"/>
              <a:gd name="connsiteX58" fmla="*/ 220108 w 1778586"/>
              <a:gd name="connsiteY58" fmla="*/ 223701 h 1789440"/>
              <a:gd name="connsiteX59" fmla="*/ 44 w 1778586"/>
              <a:gd name="connsiteY59" fmla="*/ 223701 h 1789440"/>
              <a:gd name="connsiteX60" fmla="*/ 44 w 1778586"/>
              <a:gd name="connsiteY60" fmla="*/ 44 h 1789440"/>
              <a:gd name="connsiteX61" fmla="*/ 220152 w 1778586"/>
              <a:gd name="connsiteY61" fmla="*/ 891127 h 1789440"/>
              <a:gd name="connsiteX62" fmla="*/ 220152 w 1778586"/>
              <a:gd name="connsiteY62" fmla="*/ 894300 h 1789440"/>
              <a:gd name="connsiteX63" fmla="*/ 110 w 1778586"/>
              <a:gd name="connsiteY63" fmla="*/ 894300 h 1789440"/>
              <a:gd name="connsiteX64" fmla="*/ 154 w 1778586"/>
              <a:gd name="connsiteY64" fmla="*/ 894344 h 1789440"/>
              <a:gd name="connsiteX65" fmla="*/ 154 w 1778586"/>
              <a:gd name="connsiteY65" fmla="*/ 894762 h 1789440"/>
              <a:gd name="connsiteX66" fmla="*/ 88 w 1778586"/>
              <a:gd name="connsiteY66" fmla="*/ 894762 h 1789440"/>
              <a:gd name="connsiteX67" fmla="*/ 88 w 1778586"/>
              <a:gd name="connsiteY67" fmla="*/ 671063 h 1789440"/>
              <a:gd name="connsiteX68" fmla="*/ 220152 w 1778586"/>
              <a:gd name="connsiteY68" fmla="*/ 671189 h 1789440"/>
              <a:gd name="connsiteX69" fmla="*/ 220152 w 1778586"/>
              <a:gd name="connsiteY69" fmla="*/ 891125 h 1789440"/>
              <a:gd name="connsiteX70" fmla="*/ 88 w 1778586"/>
              <a:gd name="connsiteY70" fmla="*/ 671061 h 1789440"/>
              <a:gd name="connsiteX71" fmla="*/ 220108 w 1778586"/>
              <a:gd name="connsiteY71" fmla="*/ 671061 h 1789440"/>
              <a:gd name="connsiteX72" fmla="*/ 220108 w 1778586"/>
              <a:gd name="connsiteY72" fmla="*/ 671145 h 1789440"/>
              <a:gd name="connsiteX73" fmla="*/ 220108 w 1778586"/>
              <a:gd name="connsiteY73" fmla="*/ 671187 h 1789440"/>
              <a:gd name="connsiteX74" fmla="*/ 220150 w 1778586"/>
              <a:gd name="connsiteY74" fmla="*/ 671187 h 1789440"/>
              <a:gd name="connsiteX75" fmla="*/ 220152 w 1778586"/>
              <a:gd name="connsiteY75" fmla="*/ 447530 h 1789440"/>
              <a:gd name="connsiteX76" fmla="*/ 220152 w 1778586"/>
              <a:gd name="connsiteY76" fmla="*/ 447532 h 1789440"/>
              <a:gd name="connsiteX77" fmla="*/ 220108 w 1778586"/>
              <a:gd name="connsiteY77" fmla="*/ 447488 h 1789440"/>
              <a:gd name="connsiteX78" fmla="*/ 220108 w 1778586"/>
              <a:gd name="connsiteY78" fmla="*/ 447486 h 1789440"/>
              <a:gd name="connsiteX79" fmla="*/ 220152 w 1778586"/>
              <a:gd name="connsiteY79" fmla="*/ 443809 h 1789440"/>
              <a:gd name="connsiteX80" fmla="*/ 220152 w 1778586"/>
              <a:gd name="connsiteY80" fmla="*/ 447318 h 1789440"/>
              <a:gd name="connsiteX81" fmla="*/ 88 w 1778586"/>
              <a:gd name="connsiteY81" fmla="*/ 447318 h 1789440"/>
              <a:gd name="connsiteX82" fmla="*/ 88 w 1778586"/>
              <a:gd name="connsiteY82" fmla="*/ 223745 h 1789440"/>
              <a:gd name="connsiteX83" fmla="*/ 220152 w 1778586"/>
              <a:gd name="connsiteY83" fmla="*/ 223871 h 1789440"/>
              <a:gd name="connsiteX84" fmla="*/ 220152 w 1778586"/>
              <a:gd name="connsiteY84" fmla="*/ 443807 h 1789440"/>
              <a:gd name="connsiteX85" fmla="*/ 88 w 1778586"/>
              <a:gd name="connsiteY85" fmla="*/ 223743 h 1789440"/>
              <a:gd name="connsiteX86" fmla="*/ 220108 w 1778586"/>
              <a:gd name="connsiteY86" fmla="*/ 223743 h 1789440"/>
              <a:gd name="connsiteX87" fmla="*/ 220108 w 1778586"/>
              <a:gd name="connsiteY87" fmla="*/ 223827 h 1789440"/>
              <a:gd name="connsiteX88" fmla="*/ 220108 w 1778586"/>
              <a:gd name="connsiteY88" fmla="*/ 223869 h 1789440"/>
              <a:gd name="connsiteX89" fmla="*/ 220150 w 1778586"/>
              <a:gd name="connsiteY89" fmla="*/ 223869 h 1789440"/>
              <a:gd name="connsiteX90" fmla="*/ 220190 w 1778586"/>
              <a:gd name="connsiteY90" fmla="*/ 447570 h 1789440"/>
              <a:gd name="connsiteX91" fmla="*/ 220152 w 1778586"/>
              <a:gd name="connsiteY91" fmla="*/ 447570 h 1789440"/>
              <a:gd name="connsiteX92" fmla="*/ 220152 w 1778586"/>
              <a:gd name="connsiteY92" fmla="*/ 447532 h 1789440"/>
              <a:gd name="connsiteX93" fmla="*/ 220218 w 1778586"/>
              <a:gd name="connsiteY93" fmla="*/ 1561726 h 1789440"/>
              <a:gd name="connsiteX94" fmla="*/ 220218 w 1778586"/>
              <a:gd name="connsiteY94" fmla="*/ 1565319 h 1789440"/>
              <a:gd name="connsiteX95" fmla="*/ 154 w 1778586"/>
              <a:gd name="connsiteY95" fmla="*/ 1565319 h 1789440"/>
              <a:gd name="connsiteX96" fmla="*/ 154 w 1778586"/>
              <a:gd name="connsiteY96" fmla="*/ 1341662 h 1789440"/>
              <a:gd name="connsiteX97" fmla="*/ 198 w 1778586"/>
              <a:gd name="connsiteY97" fmla="*/ 1341706 h 1789440"/>
              <a:gd name="connsiteX98" fmla="*/ 198 w 1778586"/>
              <a:gd name="connsiteY98" fmla="*/ 1341744 h 1789440"/>
              <a:gd name="connsiteX99" fmla="*/ 236 w 1778586"/>
              <a:gd name="connsiteY99" fmla="*/ 1341744 h 1789440"/>
              <a:gd name="connsiteX100" fmla="*/ 220218 w 1778586"/>
              <a:gd name="connsiteY100" fmla="*/ 1341788 h 1789440"/>
              <a:gd name="connsiteX101" fmla="*/ 220218 w 1778586"/>
              <a:gd name="connsiteY101" fmla="*/ 1561724 h 1789440"/>
              <a:gd name="connsiteX102" fmla="*/ 238 w 1778586"/>
              <a:gd name="connsiteY102" fmla="*/ 1341744 h 1789440"/>
              <a:gd name="connsiteX103" fmla="*/ 220174 w 1778586"/>
              <a:gd name="connsiteY103" fmla="*/ 1341744 h 1789440"/>
              <a:gd name="connsiteX104" fmla="*/ 220218 w 1778586"/>
              <a:gd name="connsiteY104" fmla="*/ 1114408 h 1789440"/>
              <a:gd name="connsiteX105" fmla="*/ 220218 w 1778586"/>
              <a:gd name="connsiteY105" fmla="*/ 1118001 h 1789440"/>
              <a:gd name="connsiteX106" fmla="*/ 154 w 1778586"/>
              <a:gd name="connsiteY106" fmla="*/ 1118001 h 1789440"/>
              <a:gd name="connsiteX107" fmla="*/ 154 w 1778586"/>
              <a:gd name="connsiteY107" fmla="*/ 894762 h 1789440"/>
              <a:gd name="connsiteX108" fmla="*/ 572 w 1778586"/>
              <a:gd name="connsiteY108" fmla="*/ 894762 h 1789440"/>
              <a:gd name="connsiteX109" fmla="*/ 220218 w 1778586"/>
              <a:gd name="connsiteY109" fmla="*/ 894888 h 1789440"/>
              <a:gd name="connsiteX110" fmla="*/ 220218 w 1778586"/>
              <a:gd name="connsiteY110" fmla="*/ 1114406 h 1789440"/>
              <a:gd name="connsiteX111" fmla="*/ 574 w 1778586"/>
              <a:gd name="connsiteY111" fmla="*/ 894762 h 1789440"/>
              <a:gd name="connsiteX112" fmla="*/ 220152 w 1778586"/>
              <a:gd name="connsiteY112" fmla="*/ 894762 h 1789440"/>
              <a:gd name="connsiteX113" fmla="*/ 220152 w 1778586"/>
              <a:gd name="connsiteY113" fmla="*/ 894888 h 1789440"/>
              <a:gd name="connsiteX114" fmla="*/ 220262 w 1778586"/>
              <a:gd name="connsiteY114" fmla="*/ 1785427 h 1789440"/>
              <a:gd name="connsiteX115" fmla="*/ 220262 w 1778586"/>
              <a:gd name="connsiteY115" fmla="*/ 1789062 h 1789440"/>
              <a:gd name="connsiteX116" fmla="*/ 198 w 1778586"/>
              <a:gd name="connsiteY116" fmla="*/ 1789062 h 1789440"/>
              <a:gd name="connsiteX117" fmla="*/ 198 w 1778586"/>
              <a:gd name="connsiteY117" fmla="*/ 1565363 h 1789440"/>
              <a:gd name="connsiteX118" fmla="*/ 220262 w 1778586"/>
              <a:gd name="connsiteY118" fmla="*/ 1565489 h 1789440"/>
              <a:gd name="connsiteX119" fmla="*/ 220262 w 1778586"/>
              <a:gd name="connsiteY119" fmla="*/ 1785425 h 1789440"/>
              <a:gd name="connsiteX120" fmla="*/ 198 w 1778586"/>
              <a:gd name="connsiteY120" fmla="*/ 1565361 h 1789440"/>
              <a:gd name="connsiteX121" fmla="*/ 220218 w 1778586"/>
              <a:gd name="connsiteY121" fmla="*/ 1565361 h 1789440"/>
              <a:gd name="connsiteX122" fmla="*/ 220218 w 1778586"/>
              <a:gd name="connsiteY122" fmla="*/ 1565445 h 1789440"/>
              <a:gd name="connsiteX123" fmla="*/ 220218 w 1778586"/>
              <a:gd name="connsiteY123" fmla="*/ 1565487 h 1789440"/>
              <a:gd name="connsiteX124" fmla="*/ 220260 w 1778586"/>
              <a:gd name="connsiteY124" fmla="*/ 1565487 h 1789440"/>
              <a:gd name="connsiteX125" fmla="*/ 220262 w 1778586"/>
              <a:gd name="connsiteY125" fmla="*/ 1341830 h 1789440"/>
              <a:gd name="connsiteX126" fmla="*/ 220262 w 1778586"/>
              <a:gd name="connsiteY126" fmla="*/ 1341832 h 1789440"/>
              <a:gd name="connsiteX127" fmla="*/ 220218 w 1778586"/>
              <a:gd name="connsiteY127" fmla="*/ 1341788 h 1789440"/>
              <a:gd name="connsiteX128" fmla="*/ 220218 w 1778586"/>
              <a:gd name="connsiteY128" fmla="*/ 1341786 h 1789440"/>
              <a:gd name="connsiteX129" fmla="*/ 220262 w 1778586"/>
              <a:gd name="connsiteY129" fmla="*/ 1338109 h 1789440"/>
              <a:gd name="connsiteX130" fmla="*/ 220262 w 1778586"/>
              <a:gd name="connsiteY130" fmla="*/ 1341618 h 1789440"/>
              <a:gd name="connsiteX131" fmla="*/ 198 w 1778586"/>
              <a:gd name="connsiteY131" fmla="*/ 1341618 h 1789440"/>
              <a:gd name="connsiteX132" fmla="*/ 198 w 1778586"/>
              <a:gd name="connsiteY132" fmla="*/ 1118045 h 1789440"/>
              <a:gd name="connsiteX133" fmla="*/ 220262 w 1778586"/>
              <a:gd name="connsiteY133" fmla="*/ 1118171 h 1789440"/>
              <a:gd name="connsiteX134" fmla="*/ 220262 w 1778586"/>
              <a:gd name="connsiteY134" fmla="*/ 1338107 h 1789440"/>
              <a:gd name="connsiteX135" fmla="*/ 198 w 1778586"/>
              <a:gd name="connsiteY135" fmla="*/ 1118043 h 1789440"/>
              <a:gd name="connsiteX136" fmla="*/ 220218 w 1778586"/>
              <a:gd name="connsiteY136" fmla="*/ 1118043 h 1789440"/>
              <a:gd name="connsiteX137" fmla="*/ 220218 w 1778586"/>
              <a:gd name="connsiteY137" fmla="*/ 1118127 h 1789440"/>
              <a:gd name="connsiteX138" fmla="*/ 220218 w 1778586"/>
              <a:gd name="connsiteY138" fmla="*/ 1118169 h 1789440"/>
              <a:gd name="connsiteX139" fmla="*/ 220260 w 1778586"/>
              <a:gd name="connsiteY139" fmla="*/ 1118169 h 1789440"/>
              <a:gd name="connsiteX140" fmla="*/ 220300 w 1778586"/>
              <a:gd name="connsiteY140" fmla="*/ 1341870 h 1789440"/>
              <a:gd name="connsiteX141" fmla="*/ 220262 w 1778586"/>
              <a:gd name="connsiteY141" fmla="*/ 1341870 h 1789440"/>
              <a:gd name="connsiteX142" fmla="*/ 220262 w 1778586"/>
              <a:gd name="connsiteY142" fmla="*/ 1341832 h 1789440"/>
              <a:gd name="connsiteX143" fmla="*/ 220512 w 1778586"/>
              <a:gd name="connsiteY143" fmla="*/ 894762 h 1789440"/>
              <a:gd name="connsiteX144" fmla="*/ 220510 w 1778586"/>
              <a:gd name="connsiteY144" fmla="*/ 894762 h 1789440"/>
              <a:gd name="connsiteX145" fmla="*/ 220218 w 1778586"/>
              <a:gd name="connsiteY145" fmla="*/ 894470 h 1789440"/>
              <a:gd name="connsiteX146" fmla="*/ 220218 w 1778586"/>
              <a:gd name="connsiteY146" fmla="*/ 894468 h 1789440"/>
              <a:gd name="connsiteX147" fmla="*/ 220636 w 1778586"/>
              <a:gd name="connsiteY147" fmla="*/ 894888 h 1789440"/>
              <a:gd name="connsiteX148" fmla="*/ 220218 w 1778586"/>
              <a:gd name="connsiteY148" fmla="*/ 894888 h 1789440"/>
              <a:gd name="connsiteX149" fmla="*/ 220218 w 1778586"/>
              <a:gd name="connsiteY149" fmla="*/ 894762 h 1789440"/>
              <a:gd name="connsiteX150" fmla="*/ 220510 w 1778586"/>
              <a:gd name="connsiteY150" fmla="*/ 894762 h 1789440"/>
              <a:gd name="connsiteX151" fmla="*/ 223327 w 1778586"/>
              <a:gd name="connsiteY151" fmla="*/ 894300 h 1789440"/>
              <a:gd name="connsiteX152" fmla="*/ 223325 w 1778586"/>
              <a:gd name="connsiteY152" fmla="*/ 894300 h 1789440"/>
              <a:gd name="connsiteX153" fmla="*/ 220152 w 1778586"/>
              <a:gd name="connsiteY153" fmla="*/ 891127 h 1789440"/>
              <a:gd name="connsiteX154" fmla="*/ 220152 w 1778586"/>
              <a:gd name="connsiteY154" fmla="*/ 891125 h 1789440"/>
              <a:gd name="connsiteX155" fmla="*/ 223451 w 1778586"/>
              <a:gd name="connsiteY155" fmla="*/ 894426 h 1789440"/>
              <a:gd name="connsiteX156" fmla="*/ 220174 w 1778586"/>
              <a:gd name="connsiteY156" fmla="*/ 894426 h 1789440"/>
              <a:gd name="connsiteX157" fmla="*/ 220218 w 1778586"/>
              <a:gd name="connsiteY157" fmla="*/ 894470 h 1789440"/>
              <a:gd name="connsiteX158" fmla="*/ 220218 w 1778586"/>
              <a:gd name="connsiteY158" fmla="*/ 894762 h 1789440"/>
              <a:gd name="connsiteX159" fmla="*/ 220152 w 1778586"/>
              <a:gd name="connsiteY159" fmla="*/ 894762 h 1789440"/>
              <a:gd name="connsiteX160" fmla="*/ 220152 w 1778586"/>
              <a:gd name="connsiteY160" fmla="*/ 894300 h 1789440"/>
              <a:gd name="connsiteX161" fmla="*/ 223325 w 1778586"/>
              <a:gd name="connsiteY161" fmla="*/ 894300 h 1789440"/>
              <a:gd name="connsiteX162" fmla="*/ 223663 w 1778586"/>
              <a:gd name="connsiteY162" fmla="*/ 447318 h 1789440"/>
              <a:gd name="connsiteX163" fmla="*/ 223661 w 1778586"/>
              <a:gd name="connsiteY163" fmla="*/ 447318 h 1789440"/>
              <a:gd name="connsiteX164" fmla="*/ 220152 w 1778586"/>
              <a:gd name="connsiteY164" fmla="*/ 443809 h 1789440"/>
              <a:gd name="connsiteX165" fmla="*/ 220152 w 1778586"/>
              <a:gd name="connsiteY165" fmla="*/ 443807 h 1789440"/>
              <a:gd name="connsiteX166" fmla="*/ 223701 w 1778586"/>
              <a:gd name="connsiteY166" fmla="*/ 671017 h 1789440"/>
              <a:gd name="connsiteX167" fmla="*/ 223701 w 1778586"/>
              <a:gd name="connsiteY167" fmla="*/ 671019 h 1789440"/>
              <a:gd name="connsiteX168" fmla="*/ 220108 w 1778586"/>
              <a:gd name="connsiteY168" fmla="*/ 667426 h 1789440"/>
              <a:gd name="connsiteX169" fmla="*/ 220108 w 1778586"/>
              <a:gd name="connsiteY169" fmla="*/ 667424 h 1789440"/>
              <a:gd name="connsiteX170" fmla="*/ 223701 w 1778586"/>
              <a:gd name="connsiteY170" fmla="*/ 451079 h 1789440"/>
              <a:gd name="connsiteX171" fmla="*/ 223701 w 1778586"/>
              <a:gd name="connsiteY171" fmla="*/ 451081 h 1789440"/>
              <a:gd name="connsiteX172" fmla="*/ 220190 w 1778586"/>
              <a:gd name="connsiteY172" fmla="*/ 447570 h 1789440"/>
              <a:gd name="connsiteX173" fmla="*/ 220192 w 1778586"/>
              <a:gd name="connsiteY173" fmla="*/ 447570 h 1789440"/>
              <a:gd name="connsiteX174" fmla="*/ 223701 w 1778586"/>
              <a:gd name="connsiteY174" fmla="*/ 447358 h 1789440"/>
              <a:gd name="connsiteX175" fmla="*/ 223701 w 1778586"/>
              <a:gd name="connsiteY175" fmla="*/ 447570 h 1789440"/>
              <a:gd name="connsiteX176" fmla="*/ 220192 w 1778586"/>
              <a:gd name="connsiteY176" fmla="*/ 447570 h 1789440"/>
              <a:gd name="connsiteX177" fmla="*/ 220152 w 1778586"/>
              <a:gd name="connsiteY177" fmla="*/ 447530 h 1789440"/>
              <a:gd name="connsiteX178" fmla="*/ 220152 w 1778586"/>
              <a:gd name="connsiteY178" fmla="*/ 447444 h 1789440"/>
              <a:gd name="connsiteX179" fmla="*/ 220152 w 1778586"/>
              <a:gd name="connsiteY179" fmla="*/ 447318 h 1789440"/>
              <a:gd name="connsiteX180" fmla="*/ 223661 w 1778586"/>
              <a:gd name="connsiteY180" fmla="*/ 447318 h 1789440"/>
              <a:gd name="connsiteX181" fmla="*/ 223701 w 1778586"/>
              <a:gd name="connsiteY181" fmla="*/ 447318 h 1789440"/>
              <a:gd name="connsiteX182" fmla="*/ 223701 w 1778586"/>
              <a:gd name="connsiteY182" fmla="*/ 447356 h 1789440"/>
              <a:gd name="connsiteX183" fmla="*/ 223663 w 1778586"/>
              <a:gd name="connsiteY183" fmla="*/ 447318 h 1789440"/>
              <a:gd name="connsiteX184" fmla="*/ 223701 w 1778586"/>
              <a:gd name="connsiteY184" fmla="*/ 223699 h 1789440"/>
              <a:gd name="connsiteX185" fmla="*/ 223701 w 1778586"/>
              <a:gd name="connsiteY185" fmla="*/ 223701 h 1789440"/>
              <a:gd name="connsiteX186" fmla="*/ 220108 w 1778586"/>
              <a:gd name="connsiteY186" fmla="*/ 220108 h 1789440"/>
              <a:gd name="connsiteX187" fmla="*/ 220108 w 1778586"/>
              <a:gd name="connsiteY187" fmla="*/ 220106 h 1789440"/>
              <a:gd name="connsiteX188" fmla="*/ 223701 w 1778586"/>
              <a:gd name="connsiteY188" fmla="*/ 3761 h 1789440"/>
              <a:gd name="connsiteX189" fmla="*/ 223701 w 1778586"/>
              <a:gd name="connsiteY189" fmla="*/ 3763 h 1789440"/>
              <a:gd name="connsiteX190" fmla="*/ 220108 w 1778586"/>
              <a:gd name="connsiteY190" fmla="*/ 170 h 1789440"/>
              <a:gd name="connsiteX191" fmla="*/ 220108 w 1778586"/>
              <a:gd name="connsiteY191" fmla="*/ 168 h 1789440"/>
              <a:gd name="connsiteX192" fmla="*/ 223701 w 1778586"/>
              <a:gd name="connsiteY192" fmla="*/ 0 h 1789440"/>
              <a:gd name="connsiteX193" fmla="*/ 223701 w 1778586"/>
              <a:gd name="connsiteY193" fmla="*/ 126 h 1789440"/>
              <a:gd name="connsiteX194" fmla="*/ 220064 w 1778586"/>
              <a:gd name="connsiteY194" fmla="*/ 126 h 1789440"/>
              <a:gd name="connsiteX195" fmla="*/ 220108 w 1778586"/>
              <a:gd name="connsiteY195" fmla="*/ 170 h 1789440"/>
              <a:gd name="connsiteX196" fmla="*/ 220108 w 1778586"/>
              <a:gd name="connsiteY196" fmla="*/ 220106 h 1789440"/>
              <a:gd name="connsiteX197" fmla="*/ 44 w 1778586"/>
              <a:gd name="connsiteY197" fmla="*/ 42 h 1789440"/>
              <a:gd name="connsiteX198" fmla="*/ 44 w 1778586"/>
              <a:gd name="connsiteY198" fmla="*/ 44 h 1789440"/>
              <a:gd name="connsiteX199" fmla="*/ 0 w 1778586"/>
              <a:gd name="connsiteY199" fmla="*/ 0 h 1789440"/>
              <a:gd name="connsiteX200" fmla="*/ 223745 w 1778586"/>
              <a:gd name="connsiteY200" fmla="*/ 894718 h 1789440"/>
              <a:gd name="connsiteX201" fmla="*/ 223745 w 1778586"/>
              <a:gd name="connsiteY201" fmla="*/ 894720 h 1789440"/>
              <a:gd name="connsiteX202" fmla="*/ 223451 w 1778586"/>
              <a:gd name="connsiteY202" fmla="*/ 894426 h 1789440"/>
              <a:gd name="connsiteX203" fmla="*/ 223453 w 1778586"/>
              <a:gd name="connsiteY203" fmla="*/ 894426 h 1789440"/>
              <a:gd name="connsiteX204" fmla="*/ 223745 w 1778586"/>
              <a:gd name="connsiteY204" fmla="*/ 894300 h 1789440"/>
              <a:gd name="connsiteX205" fmla="*/ 223745 w 1778586"/>
              <a:gd name="connsiteY205" fmla="*/ 894426 h 1789440"/>
              <a:gd name="connsiteX206" fmla="*/ 223453 w 1778586"/>
              <a:gd name="connsiteY206" fmla="*/ 894426 h 1789440"/>
              <a:gd name="connsiteX207" fmla="*/ 223327 w 1778586"/>
              <a:gd name="connsiteY207" fmla="*/ 894300 h 1789440"/>
              <a:gd name="connsiteX208" fmla="*/ 223745 w 1778586"/>
              <a:gd name="connsiteY208" fmla="*/ 674780 h 1789440"/>
              <a:gd name="connsiteX209" fmla="*/ 223745 w 1778586"/>
              <a:gd name="connsiteY209" fmla="*/ 674782 h 1789440"/>
              <a:gd name="connsiteX210" fmla="*/ 220152 w 1778586"/>
              <a:gd name="connsiteY210" fmla="*/ 671189 h 1789440"/>
              <a:gd name="connsiteX211" fmla="*/ 220152 w 1778586"/>
              <a:gd name="connsiteY211" fmla="*/ 671187 h 1789440"/>
              <a:gd name="connsiteX212" fmla="*/ 223745 w 1778586"/>
              <a:gd name="connsiteY212" fmla="*/ 671145 h 1789440"/>
              <a:gd name="connsiteX213" fmla="*/ 223745 w 1778586"/>
              <a:gd name="connsiteY213" fmla="*/ 671187 h 1789440"/>
              <a:gd name="connsiteX214" fmla="*/ 220152 w 1778586"/>
              <a:gd name="connsiteY214" fmla="*/ 671187 h 1789440"/>
              <a:gd name="connsiteX215" fmla="*/ 220150 w 1778586"/>
              <a:gd name="connsiteY215" fmla="*/ 671187 h 1789440"/>
              <a:gd name="connsiteX216" fmla="*/ 220108 w 1778586"/>
              <a:gd name="connsiteY216" fmla="*/ 671145 h 1789440"/>
              <a:gd name="connsiteX217" fmla="*/ 223745 w 1778586"/>
              <a:gd name="connsiteY217" fmla="*/ 671061 h 1789440"/>
              <a:gd name="connsiteX218" fmla="*/ 220108 w 1778586"/>
              <a:gd name="connsiteY218" fmla="*/ 671061 h 1789440"/>
              <a:gd name="connsiteX219" fmla="*/ 220108 w 1778586"/>
              <a:gd name="connsiteY219" fmla="*/ 671019 h 1789440"/>
              <a:gd name="connsiteX220" fmla="*/ 223701 w 1778586"/>
              <a:gd name="connsiteY220" fmla="*/ 671019 h 1789440"/>
              <a:gd name="connsiteX221" fmla="*/ 223703 w 1778586"/>
              <a:gd name="connsiteY221" fmla="*/ 671019 h 1789440"/>
              <a:gd name="connsiteX222" fmla="*/ 223745 w 1778586"/>
              <a:gd name="connsiteY222" fmla="*/ 447400 h 1789440"/>
              <a:gd name="connsiteX223" fmla="*/ 223745 w 1778586"/>
              <a:gd name="connsiteY223" fmla="*/ 447402 h 1789440"/>
              <a:gd name="connsiteX224" fmla="*/ 223701 w 1778586"/>
              <a:gd name="connsiteY224" fmla="*/ 447358 h 1789440"/>
              <a:gd name="connsiteX225" fmla="*/ 223701 w 1778586"/>
              <a:gd name="connsiteY225" fmla="*/ 447356 h 1789440"/>
              <a:gd name="connsiteX226" fmla="*/ 223745 w 1778586"/>
              <a:gd name="connsiteY226" fmla="*/ 227462 h 1789440"/>
              <a:gd name="connsiteX227" fmla="*/ 223745 w 1778586"/>
              <a:gd name="connsiteY227" fmla="*/ 227464 h 1789440"/>
              <a:gd name="connsiteX228" fmla="*/ 220152 w 1778586"/>
              <a:gd name="connsiteY228" fmla="*/ 223871 h 1789440"/>
              <a:gd name="connsiteX229" fmla="*/ 220152 w 1778586"/>
              <a:gd name="connsiteY229" fmla="*/ 223869 h 1789440"/>
              <a:gd name="connsiteX230" fmla="*/ 223745 w 1778586"/>
              <a:gd name="connsiteY230" fmla="*/ 223827 h 1789440"/>
              <a:gd name="connsiteX231" fmla="*/ 223745 w 1778586"/>
              <a:gd name="connsiteY231" fmla="*/ 223869 h 1789440"/>
              <a:gd name="connsiteX232" fmla="*/ 220152 w 1778586"/>
              <a:gd name="connsiteY232" fmla="*/ 223869 h 1789440"/>
              <a:gd name="connsiteX233" fmla="*/ 220150 w 1778586"/>
              <a:gd name="connsiteY233" fmla="*/ 223869 h 1789440"/>
              <a:gd name="connsiteX234" fmla="*/ 220108 w 1778586"/>
              <a:gd name="connsiteY234" fmla="*/ 223827 h 1789440"/>
              <a:gd name="connsiteX235" fmla="*/ 223745 w 1778586"/>
              <a:gd name="connsiteY235" fmla="*/ 223743 h 1789440"/>
              <a:gd name="connsiteX236" fmla="*/ 220108 w 1778586"/>
              <a:gd name="connsiteY236" fmla="*/ 223743 h 1789440"/>
              <a:gd name="connsiteX237" fmla="*/ 220108 w 1778586"/>
              <a:gd name="connsiteY237" fmla="*/ 223701 h 1789440"/>
              <a:gd name="connsiteX238" fmla="*/ 223701 w 1778586"/>
              <a:gd name="connsiteY238" fmla="*/ 223701 h 1789440"/>
              <a:gd name="connsiteX239" fmla="*/ 223703 w 1778586"/>
              <a:gd name="connsiteY239" fmla="*/ 223701 h 1789440"/>
              <a:gd name="connsiteX240" fmla="*/ 223773 w 1778586"/>
              <a:gd name="connsiteY240" fmla="*/ 1341618 h 1789440"/>
              <a:gd name="connsiteX241" fmla="*/ 223771 w 1778586"/>
              <a:gd name="connsiteY241" fmla="*/ 1341618 h 1789440"/>
              <a:gd name="connsiteX242" fmla="*/ 220262 w 1778586"/>
              <a:gd name="connsiteY242" fmla="*/ 1338109 h 1789440"/>
              <a:gd name="connsiteX243" fmla="*/ 220262 w 1778586"/>
              <a:gd name="connsiteY243" fmla="*/ 1338107 h 1789440"/>
              <a:gd name="connsiteX244" fmla="*/ 223811 w 1778586"/>
              <a:gd name="connsiteY244" fmla="*/ 1565317 h 1789440"/>
              <a:gd name="connsiteX245" fmla="*/ 223811 w 1778586"/>
              <a:gd name="connsiteY245" fmla="*/ 1565319 h 1789440"/>
              <a:gd name="connsiteX246" fmla="*/ 220218 w 1778586"/>
              <a:gd name="connsiteY246" fmla="*/ 1561726 h 1789440"/>
              <a:gd name="connsiteX247" fmla="*/ 220218 w 1778586"/>
              <a:gd name="connsiteY247" fmla="*/ 1561724 h 1789440"/>
              <a:gd name="connsiteX248" fmla="*/ 223811 w 1778586"/>
              <a:gd name="connsiteY248" fmla="*/ 1345379 h 1789440"/>
              <a:gd name="connsiteX249" fmla="*/ 223811 w 1778586"/>
              <a:gd name="connsiteY249" fmla="*/ 1345381 h 1789440"/>
              <a:gd name="connsiteX250" fmla="*/ 220300 w 1778586"/>
              <a:gd name="connsiteY250" fmla="*/ 1341870 h 1789440"/>
              <a:gd name="connsiteX251" fmla="*/ 220302 w 1778586"/>
              <a:gd name="connsiteY251" fmla="*/ 1341870 h 1789440"/>
              <a:gd name="connsiteX252" fmla="*/ 223811 w 1778586"/>
              <a:gd name="connsiteY252" fmla="*/ 1341658 h 1789440"/>
              <a:gd name="connsiteX253" fmla="*/ 223811 w 1778586"/>
              <a:gd name="connsiteY253" fmla="*/ 1341870 h 1789440"/>
              <a:gd name="connsiteX254" fmla="*/ 220302 w 1778586"/>
              <a:gd name="connsiteY254" fmla="*/ 1341870 h 1789440"/>
              <a:gd name="connsiteX255" fmla="*/ 220262 w 1778586"/>
              <a:gd name="connsiteY255" fmla="*/ 1341830 h 1789440"/>
              <a:gd name="connsiteX256" fmla="*/ 220262 w 1778586"/>
              <a:gd name="connsiteY256" fmla="*/ 1341744 h 1789440"/>
              <a:gd name="connsiteX257" fmla="*/ 220262 w 1778586"/>
              <a:gd name="connsiteY257" fmla="*/ 1341618 h 1789440"/>
              <a:gd name="connsiteX258" fmla="*/ 223771 w 1778586"/>
              <a:gd name="connsiteY258" fmla="*/ 1341618 h 1789440"/>
              <a:gd name="connsiteX259" fmla="*/ 223811 w 1778586"/>
              <a:gd name="connsiteY259" fmla="*/ 1341618 h 1789440"/>
              <a:gd name="connsiteX260" fmla="*/ 223811 w 1778586"/>
              <a:gd name="connsiteY260" fmla="*/ 1341656 h 1789440"/>
              <a:gd name="connsiteX261" fmla="*/ 223773 w 1778586"/>
              <a:gd name="connsiteY261" fmla="*/ 1341618 h 1789440"/>
              <a:gd name="connsiteX262" fmla="*/ 223811 w 1778586"/>
              <a:gd name="connsiteY262" fmla="*/ 1117999 h 1789440"/>
              <a:gd name="connsiteX263" fmla="*/ 223811 w 1778586"/>
              <a:gd name="connsiteY263" fmla="*/ 1118001 h 1789440"/>
              <a:gd name="connsiteX264" fmla="*/ 220218 w 1778586"/>
              <a:gd name="connsiteY264" fmla="*/ 1114408 h 1789440"/>
              <a:gd name="connsiteX265" fmla="*/ 220218 w 1778586"/>
              <a:gd name="connsiteY265" fmla="*/ 1114406 h 1789440"/>
              <a:gd name="connsiteX266" fmla="*/ 223811 w 1778586"/>
              <a:gd name="connsiteY266" fmla="*/ 898061 h 1789440"/>
              <a:gd name="connsiteX267" fmla="*/ 223811 w 1778586"/>
              <a:gd name="connsiteY267" fmla="*/ 898063 h 1789440"/>
              <a:gd name="connsiteX268" fmla="*/ 220636 w 1778586"/>
              <a:gd name="connsiteY268" fmla="*/ 894888 h 1789440"/>
              <a:gd name="connsiteX269" fmla="*/ 220638 w 1778586"/>
              <a:gd name="connsiteY269" fmla="*/ 894888 h 1789440"/>
              <a:gd name="connsiteX270" fmla="*/ 223811 w 1778586"/>
              <a:gd name="connsiteY270" fmla="*/ 894426 h 1789440"/>
              <a:gd name="connsiteX271" fmla="*/ 223811 w 1778586"/>
              <a:gd name="connsiteY271" fmla="*/ 894888 h 1789440"/>
              <a:gd name="connsiteX272" fmla="*/ 220638 w 1778586"/>
              <a:gd name="connsiteY272" fmla="*/ 894888 h 1789440"/>
              <a:gd name="connsiteX273" fmla="*/ 220512 w 1778586"/>
              <a:gd name="connsiteY273" fmla="*/ 894762 h 1789440"/>
              <a:gd name="connsiteX274" fmla="*/ 223789 w 1778586"/>
              <a:gd name="connsiteY274" fmla="*/ 894762 h 1789440"/>
              <a:gd name="connsiteX275" fmla="*/ 223745 w 1778586"/>
              <a:gd name="connsiteY275" fmla="*/ 894718 h 1789440"/>
              <a:gd name="connsiteX276" fmla="*/ 223745 w 1778586"/>
              <a:gd name="connsiteY276" fmla="*/ 894426 h 1789440"/>
              <a:gd name="connsiteX277" fmla="*/ 223855 w 1778586"/>
              <a:gd name="connsiteY277" fmla="*/ 1789018 h 1789440"/>
              <a:gd name="connsiteX278" fmla="*/ 223855 w 1778586"/>
              <a:gd name="connsiteY278" fmla="*/ 1789020 h 1789440"/>
              <a:gd name="connsiteX279" fmla="*/ 220262 w 1778586"/>
              <a:gd name="connsiteY279" fmla="*/ 1785427 h 1789440"/>
              <a:gd name="connsiteX280" fmla="*/ 220262 w 1778586"/>
              <a:gd name="connsiteY280" fmla="*/ 1785425 h 1789440"/>
              <a:gd name="connsiteX281" fmla="*/ 223855 w 1778586"/>
              <a:gd name="connsiteY281" fmla="*/ 1569080 h 1789440"/>
              <a:gd name="connsiteX282" fmla="*/ 223855 w 1778586"/>
              <a:gd name="connsiteY282" fmla="*/ 1569082 h 1789440"/>
              <a:gd name="connsiteX283" fmla="*/ 220262 w 1778586"/>
              <a:gd name="connsiteY283" fmla="*/ 1565489 h 1789440"/>
              <a:gd name="connsiteX284" fmla="*/ 220262 w 1778586"/>
              <a:gd name="connsiteY284" fmla="*/ 1565487 h 1789440"/>
              <a:gd name="connsiteX285" fmla="*/ 223855 w 1778586"/>
              <a:gd name="connsiteY285" fmla="*/ 1565445 h 1789440"/>
              <a:gd name="connsiteX286" fmla="*/ 223855 w 1778586"/>
              <a:gd name="connsiteY286" fmla="*/ 1565487 h 1789440"/>
              <a:gd name="connsiteX287" fmla="*/ 220262 w 1778586"/>
              <a:gd name="connsiteY287" fmla="*/ 1565487 h 1789440"/>
              <a:gd name="connsiteX288" fmla="*/ 220260 w 1778586"/>
              <a:gd name="connsiteY288" fmla="*/ 1565487 h 1789440"/>
              <a:gd name="connsiteX289" fmla="*/ 220218 w 1778586"/>
              <a:gd name="connsiteY289" fmla="*/ 1565445 h 1789440"/>
              <a:gd name="connsiteX290" fmla="*/ 223855 w 1778586"/>
              <a:gd name="connsiteY290" fmla="*/ 1565361 h 1789440"/>
              <a:gd name="connsiteX291" fmla="*/ 220218 w 1778586"/>
              <a:gd name="connsiteY291" fmla="*/ 1565361 h 1789440"/>
              <a:gd name="connsiteX292" fmla="*/ 220218 w 1778586"/>
              <a:gd name="connsiteY292" fmla="*/ 1565319 h 1789440"/>
              <a:gd name="connsiteX293" fmla="*/ 223811 w 1778586"/>
              <a:gd name="connsiteY293" fmla="*/ 1565319 h 1789440"/>
              <a:gd name="connsiteX294" fmla="*/ 223813 w 1778586"/>
              <a:gd name="connsiteY294" fmla="*/ 1565319 h 1789440"/>
              <a:gd name="connsiteX295" fmla="*/ 223855 w 1778586"/>
              <a:gd name="connsiteY295" fmla="*/ 1341700 h 1789440"/>
              <a:gd name="connsiteX296" fmla="*/ 223855 w 1778586"/>
              <a:gd name="connsiteY296" fmla="*/ 1341702 h 1789440"/>
              <a:gd name="connsiteX297" fmla="*/ 223811 w 1778586"/>
              <a:gd name="connsiteY297" fmla="*/ 1341658 h 1789440"/>
              <a:gd name="connsiteX298" fmla="*/ 223811 w 1778586"/>
              <a:gd name="connsiteY298" fmla="*/ 1341656 h 1789440"/>
              <a:gd name="connsiteX299" fmla="*/ 223855 w 1778586"/>
              <a:gd name="connsiteY299" fmla="*/ 1121762 h 1789440"/>
              <a:gd name="connsiteX300" fmla="*/ 223855 w 1778586"/>
              <a:gd name="connsiteY300" fmla="*/ 1121764 h 1789440"/>
              <a:gd name="connsiteX301" fmla="*/ 220262 w 1778586"/>
              <a:gd name="connsiteY301" fmla="*/ 1118171 h 1789440"/>
              <a:gd name="connsiteX302" fmla="*/ 220262 w 1778586"/>
              <a:gd name="connsiteY302" fmla="*/ 1118169 h 1789440"/>
              <a:gd name="connsiteX303" fmla="*/ 223855 w 1778586"/>
              <a:gd name="connsiteY303" fmla="*/ 1118127 h 1789440"/>
              <a:gd name="connsiteX304" fmla="*/ 223855 w 1778586"/>
              <a:gd name="connsiteY304" fmla="*/ 1118169 h 1789440"/>
              <a:gd name="connsiteX305" fmla="*/ 220262 w 1778586"/>
              <a:gd name="connsiteY305" fmla="*/ 1118169 h 1789440"/>
              <a:gd name="connsiteX306" fmla="*/ 220260 w 1778586"/>
              <a:gd name="connsiteY306" fmla="*/ 1118169 h 1789440"/>
              <a:gd name="connsiteX307" fmla="*/ 220218 w 1778586"/>
              <a:gd name="connsiteY307" fmla="*/ 1118127 h 1789440"/>
              <a:gd name="connsiteX308" fmla="*/ 223855 w 1778586"/>
              <a:gd name="connsiteY308" fmla="*/ 1118043 h 1789440"/>
              <a:gd name="connsiteX309" fmla="*/ 220218 w 1778586"/>
              <a:gd name="connsiteY309" fmla="*/ 1118043 h 1789440"/>
              <a:gd name="connsiteX310" fmla="*/ 220218 w 1778586"/>
              <a:gd name="connsiteY310" fmla="*/ 1118001 h 1789440"/>
              <a:gd name="connsiteX311" fmla="*/ 223811 w 1778586"/>
              <a:gd name="connsiteY311" fmla="*/ 1118001 h 1789440"/>
              <a:gd name="connsiteX312" fmla="*/ 223813 w 1778586"/>
              <a:gd name="connsiteY312" fmla="*/ 1118001 h 1789440"/>
              <a:gd name="connsiteX313" fmla="*/ 443389 w 1778586"/>
              <a:gd name="connsiteY313" fmla="*/ 894426 h 1789440"/>
              <a:gd name="connsiteX314" fmla="*/ 223811 w 1778586"/>
              <a:gd name="connsiteY314" fmla="*/ 894426 h 1789440"/>
              <a:gd name="connsiteX315" fmla="*/ 223811 w 1778586"/>
              <a:gd name="connsiteY315" fmla="*/ 894300 h 1789440"/>
              <a:gd name="connsiteX316" fmla="*/ 223745 w 1778586"/>
              <a:gd name="connsiteY316" fmla="*/ 894300 h 1789440"/>
              <a:gd name="connsiteX317" fmla="*/ 223745 w 1778586"/>
              <a:gd name="connsiteY317" fmla="*/ 674782 h 1789440"/>
              <a:gd name="connsiteX318" fmla="*/ 443721 w 1778586"/>
              <a:gd name="connsiteY318" fmla="*/ 671101 h 1789440"/>
              <a:gd name="connsiteX319" fmla="*/ 443721 w 1778586"/>
              <a:gd name="connsiteY319" fmla="*/ 671145 h 1789440"/>
              <a:gd name="connsiteX320" fmla="*/ 223745 w 1778586"/>
              <a:gd name="connsiteY320" fmla="*/ 671145 h 1789440"/>
              <a:gd name="connsiteX321" fmla="*/ 223745 w 1778586"/>
              <a:gd name="connsiteY321" fmla="*/ 671061 h 1789440"/>
              <a:gd name="connsiteX322" fmla="*/ 223745 w 1778586"/>
              <a:gd name="connsiteY322" fmla="*/ 671019 h 1789440"/>
              <a:gd name="connsiteX323" fmla="*/ 223703 w 1778586"/>
              <a:gd name="connsiteY323" fmla="*/ 671019 h 1789440"/>
              <a:gd name="connsiteX324" fmla="*/ 223701 w 1778586"/>
              <a:gd name="connsiteY324" fmla="*/ 671017 h 1789440"/>
              <a:gd name="connsiteX325" fmla="*/ 223701 w 1778586"/>
              <a:gd name="connsiteY325" fmla="*/ 451081 h 1789440"/>
              <a:gd name="connsiteX326" fmla="*/ 443721 w 1778586"/>
              <a:gd name="connsiteY326" fmla="*/ 447570 h 1789440"/>
              <a:gd name="connsiteX327" fmla="*/ 443721 w 1778586"/>
              <a:gd name="connsiteY327" fmla="*/ 671099 h 1789440"/>
              <a:gd name="connsiteX328" fmla="*/ 223701 w 1778586"/>
              <a:gd name="connsiteY328" fmla="*/ 451079 h 1789440"/>
              <a:gd name="connsiteX329" fmla="*/ 223701 w 1778586"/>
              <a:gd name="connsiteY329" fmla="*/ 447570 h 1789440"/>
              <a:gd name="connsiteX330" fmla="*/ 443721 w 1778586"/>
              <a:gd name="connsiteY330" fmla="*/ 223783 h 1789440"/>
              <a:gd name="connsiteX331" fmla="*/ 443721 w 1778586"/>
              <a:gd name="connsiteY331" fmla="*/ 223827 h 1789440"/>
              <a:gd name="connsiteX332" fmla="*/ 223745 w 1778586"/>
              <a:gd name="connsiteY332" fmla="*/ 223827 h 1789440"/>
              <a:gd name="connsiteX333" fmla="*/ 223745 w 1778586"/>
              <a:gd name="connsiteY333" fmla="*/ 223743 h 1789440"/>
              <a:gd name="connsiteX334" fmla="*/ 223745 w 1778586"/>
              <a:gd name="connsiteY334" fmla="*/ 223701 h 1789440"/>
              <a:gd name="connsiteX335" fmla="*/ 223703 w 1778586"/>
              <a:gd name="connsiteY335" fmla="*/ 223701 h 1789440"/>
              <a:gd name="connsiteX336" fmla="*/ 223701 w 1778586"/>
              <a:gd name="connsiteY336" fmla="*/ 223699 h 1789440"/>
              <a:gd name="connsiteX337" fmla="*/ 223701 w 1778586"/>
              <a:gd name="connsiteY337" fmla="*/ 3763 h 1789440"/>
              <a:gd name="connsiteX338" fmla="*/ 443721 w 1778586"/>
              <a:gd name="connsiteY338" fmla="*/ 170 h 1789440"/>
              <a:gd name="connsiteX339" fmla="*/ 443721 w 1778586"/>
              <a:gd name="connsiteY339" fmla="*/ 223781 h 1789440"/>
              <a:gd name="connsiteX340" fmla="*/ 223701 w 1778586"/>
              <a:gd name="connsiteY340" fmla="*/ 3761 h 1789440"/>
              <a:gd name="connsiteX341" fmla="*/ 223701 w 1778586"/>
              <a:gd name="connsiteY341" fmla="*/ 126 h 1789440"/>
              <a:gd name="connsiteX342" fmla="*/ 443677 w 1778586"/>
              <a:gd name="connsiteY342" fmla="*/ 126 h 1789440"/>
              <a:gd name="connsiteX343" fmla="*/ 443765 w 1778586"/>
              <a:gd name="connsiteY343" fmla="*/ 894800 h 1789440"/>
              <a:gd name="connsiteX344" fmla="*/ 443765 w 1778586"/>
              <a:gd name="connsiteY344" fmla="*/ 894802 h 1789440"/>
              <a:gd name="connsiteX345" fmla="*/ 443389 w 1778586"/>
              <a:gd name="connsiteY345" fmla="*/ 894426 h 1789440"/>
              <a:gd name="connsiteX346" fmla="*/ 443391 w 1778586"/>
              <a:gd name="connsiteY346" fmla="*/ 894426 h 1789440"/>
              <a:gd name="connsiteX347" fmla="*/ 443765 w 1778586"/>
              <a:gd name="connsiteY347" fmla="*/ 671189 h 1789440"/>
              <a:gd name="connsiteX348" fmla="*/ 443765 w 1778586"/>
              <a:gd name="connsiteY348" fmla="*/ 894426 h 1789440"/>
              <a:gd name="connsiteX349" fmla="*/ 443391 w 1778586"/>
              <a:gd name="connsiteY349" fmla="*/ 894426 h 1789440"/>
              <a:gd name="connsiteX350" fmla="*/ 223745 w 1778586"/>
              <a:gd name="connsiteY350" fmla="*/ 674780 h 1789440"/>
              <a:gd name="connsiteX351" fmla="*/ 223745 w 1778586"/>
              <a:gd name="connsiteY351" fmla="*/ 671187 h 1789440"/>
              <a:gd name="connsiteX352" fmla="*/ 443721 w 1778586"/>
              <a:gd name="connsiteY352" fmla="*/ 671187 h 1789440"/>
              <a:gd name="connsiteX353" fmla="*/ 443721 w 1778586"/>
              <a:gd name="connsiteY353" fmla="*/ 671145 h 1789440"/>
              <a:gd name="connsiteX354" fmla="*/ 443763 w 1778586"/>
              <a:gd name="connsiteY354" fmla="*/ 671187 h 1789440"/>
              <a:gd name="connsiteX355" fmla="*/ 443765 w 1778586"/>
              <a:gd name="connsiteY355" fmla="*/ 671143 h 1789440"/>
              <a:gd name="connsiteX356" fmla="*/ 443765 w 1778586"/>
              <a:gd name="connsiteY356" fmla="*/ 671145 h 1789440"/>
              <a:gd name="connsiteX357" fmla="*/ 443721 w 1778586"/>
              <a:gd name="connsiteY357" fmla="*/ 671101 h 1789440"/>
              <a:gd name="connsiteX358" fmla="*/ 443721 w 1778586"/>
              <a:gd name="connsiteY358" fmla="*/ 671099 h 1789440"/>
              <a:gd name="connsiteX359" fmla="*/ 443765 w 1778586"/>
              <a:gd name="connsiteY359" fmla="*/ 223825 h 1789440"/>
              <a:gd name="connsiteX360" fmla="*/ 443765 w 1778586"/>
              <a:gd name="connsiteY360" fmla="*/ 223827 h 1789440"/>
              <a:gd name="connsiteX361" fmla="*/ 443721 w 1778586"/>
              <a:gd name="connsiteY361" fmla="*/ 223783 h 1789440"/>
              <a:gd name="connsiteX362" fmla="*/ 443721 w 1778586"/>
              <a:gd name="connsiteY362" fmla="*/ 223781 h 1789440"/>
              <a:gd name="connsiteX363" fmla="*/ 443765 w 1778586"/>
              <a:gd name="connsiteY363" fmla="*/ 212 h 1789440"/>
              <a:gd name="connsiteX364" fmla="*/ 443765 w 1778586"/>
              <a:gd name="connsiteY364" fmla="*/ 214 h 1789440"/>
              <a:gd name="connsiteX365" fmla="*/ 443721 w 1778586"/>
              <a:gd name="connsiteY365" fmla="*/ 170 h 1789440"/>
              <a:gd name="connsiteX366" fmla="*/ 443721 w 1778586"/>
              <a:gd name="connsiteY366" fmla="*/ 168 h 1789440"/>
              <a:gd name="connsiteX367" fmla="*/ 443809 w 1778586"/>
              <a:gd name="connsiteY367" fmla="*/ 894448 h 1789440"/>
              <a:gd name="connsiteX368" fmla="*/ 443809 w 1778586"/>
              <a:gd name="connsiteY368" fmla="*/ 894844 h 1789440"/>
              <a:gd name="connsiteX369" fmla="*/ 443765 w 1778586"/>
              <a:gd name="connsiteY369" fmla="*/ 894800 h 1789440"/>
              <a:gd name="connsiteX370" fmla="*/ 443765 w 1778586"/>
              <a:gd name="connsiteY370" fmla="*/ 894426 h 1789440"/>
              <a:gd name="connsiteX371" fmla="*/ 443787 w 1778586"/>
              <a:gd name="connsiteY371" fmla="*/ 894426 h 1789440"/>
              <a:gd name="connsiteX372" fmla="*/ 443809 w 1778586"/>
              <a:gd name="connsiteY372" fmla="*/ 671231 h 1789440"/>
              <a:gd name="connsiteX373" fmla="*/ 443809 w 1778586"/>
              <a:gd name="connsiteY373" fmla="*/ 671233 h 1789440"/>
              <a:gd name="connsiteX374" fmla="*/ 443765 w 1778586"/>
              <a:gd name="connsiteY374" fmla="*/ 671189 h 1789440"/>
              <a:gd name="connsiteX375" fmla="*/ 443765 w 1778586"/>
              <a:gd name="connsiteY375" fmla="*/ 671187 h 1789440"/>
              <a:gd name="connsiteX376" fmla="*/ 443809 w 1778586"/>
              <a:gd name="connsiteY376" fmla="*/ 447444 h 1789440"/>
              <a:gd name="connsiteX377" fmla="*/ 443809 w 1778586"/>
              <a:gd name="connsiteY377" fmla="*/ 447526 h 1789440"/>
              <a:gd name="connsiteX378" fmla="*/ 443765 w 1778586"/>
              <a:gd name="connsiteY378" fmla="*/ 447482 h 1789440"/>
              <a:gd name="connsiteX379" fmla="*/ 443727 w 1778586"/>
              <a:gd name="connsiteY379" fmla="*/ 447444 h 1789440"/>
              <a:gd name="connsiteX380" fmla="*/ 223745 w 1778586"/>
              <a:gd name="connsiteY380" fmla="*/ 227462 h 1789440"/>
              <a:gd name="connsiteX381" fmla="*/ 223745 w 1778586"/>
              <a:gd name="connsiteY381" fmla="*/ 223869 h 1789440"/>
              <a:gd name="connsiteX382" fmla="*/ 443721 w 1778586"/>
              <a:gd name="connsiteY382" fmla="*/ 223869 h 1789440"/>
              <a:gd name="connsiteX383" fmla="*/ 443721 w 1778586"/>
              <a:gd name="connsiteY383" fmla="*/ 223827 h 1789440"/>
              <a:gd name="connsiteX384" fmla="*/ 443763 w 1778586"/>
              <a:gd name="connsiteY384" fmla="*/ 223869 h 1789440"/>
              <a:gd name="connsiteX385" fmla="*/ 443765 w 1778586"/>
              <a:gd name="connsiteY385" fmla="*/ 223871 h 1789440"/>
              <a:gd name="connsiteX386" fmla="*/ 443765 w 1778586"/>
              <a:gd name="connsiteY386" fmla="*/ 447444 h 1789440"/>
              <a:gd name="connsiteX387" fmla="*/ 443809 w 1778586"/>
              <a:gd name="connsiteY387" fmla="*/ 223913 h 1789440"/>
              <a:gd name="connsiteX388" fmla="*/ 443809 w 1778586"/>
              <a:gd name="connsiteY388" fmla="*/ 223915 h 1789440"/>
              <a:gd name="connsiteX389" fmla="*/ 443765 w 1778586"/>
              <a:gd name="connsiteY389" fmla="*/ 223871 h 1789440"/>
              <a:gd name="connsiteX390" fmla="*/ 443765 w 1778586"/>
              <a:gd name="connsiteY390" fmla="*/ 223869 h 1789440"/>
              <a:gd name="connsiteX391" fmla="*/ 443831 w 1778586"/>
              <a:gd name="connsiteY391" fmla="*/ 1565401 h 1789440"/>
              <a:gd name="connsiteX392" fmla="*/ 443831 w 1778586"/>
              <a:gd name="connsiteY392" fmla="*/ 1565445 h 1789440"/>
              <a:gd name="connsiteX393" fmla="*/ 223855 w 1778586"/>
              <a:gd name="connsiteY393" fmla="*/ 1565445 h 1789440"/>
              <a:gd name="connsiteX394" fmla="*/ 223855 w 1778586"/>
              <a:gd name="connsiteY394" fmla="*/ 1565361 h 1789440"/>
              <a:gd name="connsiteX395" fmla="*/ 223855 w 1778586"/>
              <a:gd name="connsiteY395" fmla="*/ 1565319 h 1789440"/>
              <a:gd name="connsiteX396" fmla="*/ 223813 w 1778586"/>
              <a:gd name="connsiteY396" fmla="*/ 1565319 h 1789440"/>
              <a:gd name="connsiteX397" fmla="*/ 223811 w 1778586"/>
              <a:gd name="connsiteY397" fmla="*/ 1565317 h 1789440"/>
              <a:gd name="connsiteX398" fmla="*/ 223811 w 1778586"/>
              <a:gd name="connsiteY398" fmla="*/ 1345381 h 1789440"/>
              <a:gd name="connsiteX399" fmla="*/ 443831 w 1778586"/>
              <a:gd name="connsiteY399" fmla="*/ 1341870 h 1789440"/>
              <a:gd name="connsiteX400" fmla="*/ 443831 w 1778586"/>
              <a:gd name="connsiteY400" fmla="*/ 1565399 h 1789440"/>
              <a:gd name="connsiteX401" fmla="*/ 223811 w 1778586"/>
              <a:gd name="connsiteY401" fmla="*/ 1345379 h 1789440"/>
              <a:gd name="connsiteX402" fmla="*/ 223811 w 1778586"/>
              <a:gd name="connsiteY402" fmla="*/ 1341870 h 1789440"/>
              <a:gd name="connsiteX403" fmla="*/ 443831 w 1778586"/>
              <a:gd name="connsiteY403" fmla="*/ 1118083 h 1789440"/>
              <a:gd name="connsiteX404" fmla="*/ 443831 w 1778586"/>
              <a:gd name="connsiteY404" fmla="*/ 1118127 h 1789440"/>
              <a:gd name="connsiteX405" fmla="*/ 223855 w 1778586"/>
              <a:gd name="connsiteY405" fmla="*/ 1118127 h 1789440"/>
              <a:gd name="connsiteX406" fmla="*/ 223855 w 1778586"/>
              <a:gd name="connsiteY406" fmla="*/ 1118043 h 1789440"/>
              <a:gd name="connsiteX407" fmla="*/ 223855 w 1778586"/>
              <a:gd name="connsiteY407" fmla="*/ 1118001 h 1789440"/>
              <a:gd name="connsiteX408" fmla="*/ 223813 w 1778586"/>
              <a:gd name="connsiteY408" fmla="*/ 1118001 h 1789440"/>
              <a:gd name="connsiteX409" fmla="*/ 223811 w 1778586"/>
              <a:gd name="connsiteY409" fmla="*/ 1117999 h 1789440"/>
              <a:gd name="connsiteX410" fmla="*/ 223811 w 1778586"/>
              <a:gd name="connsiteY410" fmla="*/ 898063 h 1789440"/>
              <a:gd name="connsiteX411" fmla="*/ 443831 w 1778586"/>
              <a:gd name="connsiteY411" fmla="*/ 894866 h 1789440"/>
              <a:gd name="connsiteX412" fmla="*/ 443831 w 1778586"/>
              <a:gd name="connsiteY412" fmla="*/ 1118081 h 1789440"/>
              <a:gd name="connsiteX413" fmla="*/ 223811 w 1778586"/>
              <a:gd name="connsiteY413" fmla="*/ 898061 h 1789440"/>
              <a:gd name="connsiteX414" fmla="*/ 223811 w 1778586"/>
              <a:gd name="connsiteY414" fmla="*/ 894888 h 1789440"/>
              <a:gd name="connsiteX415" fmla="*/ 443765 w 1778586"/>
              <a:gd name="connsiteY415" fmla="*/ 894888 h 1789440"/>
              <a:gd name="connsiteX416" fmla="*/ 443765 w 1778586"/>
              <a:gd name="connsiteY416" fmla="*/ 894802 h 1789440"/>
              <a:gd name="connsiteX417" fmla="*/ 443809 w 1778586"/>
              <a:gd name="connsiteY417" fmla="*/ 894846 h 1789440"/>
              <a:gd name="connsiteX418" fmla="*/ 443809 w 1778586"/>
              <a:gd name="connsiteY418" fmla="*/ 894844 h 1789440"/>
              <a:gd name="connsiteX419" fmla="*/ 443875 w 1778586"/>
              <a:gd name="connsiteY419" fmla="*/ 1789102 h 1789440"/>
              <a:gd name="connsiteX420" fmla="*/ 443875 w 1778586"/>
              <a:gd name="connsiteY420" fmla="*/ 1789188 h 1789440"/>
              <a:gd name="connsiteX421" fmla="*/ 220262 w 1778586"/>
              <a:gd name="connsiteY421" fmla="*/ 1789188 h 1789440"/>
              <a:gd name="connsiteX422" fmla="*/ 220262 w 1778586"/>
              <a:gd name="connsiteY422" fmla="*/ 1789062 h 1789440"/>
              <a:gd name="connsiteX423" fmla="*/ 223899 w 1778586"/>
              <a:gd name="connsiteY423" fmla="*/ 1789062 h 1789440"/>
              <a:gd name="connsiteX424" fmla="*/ 223855 w 1778586"/>
              <a:gd name="connsiteY424" fmla="*/ 1789018 h 1789440"/>
              <a:gd name="connsiteX425" fmla="*/ 223855 w 1778586"/>
              <a:gd name="connsiteY425" fmla="*/ 1569082 h 1789440"/>
              <a:gd name="connsiteX426" fmla="*/ 443875 w 1778586"/>
              <a:gd name="connsiteY426" fmla="*/ 1565489 h 1789440"/>
              <a:gd name="connsiteX427" fmla="*/ 443875 w 1778586"/>
              <a:gd name="connsiteY427" fmla="*/ 1789100 h 1789440"/>
              <a:gd name="connsiteX428" fmla="*/ 223855 w 1778586"/>
              <a:gd name="connsiteY428" fmla="*/ 1569080 h 1789440"/>
              <a:gd name="connsiteX429" fmla="*/ 223855 w 1778586"/>
              <a:gd name="connsiteY429" fmla="*/ 1565487 h 1789440"/>
              <a:gd name="connsiteX430" fmla="*/ 443831 w 1778586"/>
              <a:gd name="connsiteY430" fmla="*/ 1565487 h 1789440"/>
              <a:gd name="connsiteX431" fmla="*/ 443831 w 1778586"/>
              <a:gd name="connsiteY431" fmla="*/ 1565445 h 1789440"/>
              <a:gd name="connsiteX432" fmla="*/ 443873 w 1778586"/>
              <a:gd name="connsiteY432" fmla="*/ 1565487 h 1789440"/>
              <a:gd name="connsiteX433" fmla="*/ 443875 w 1778586"/>
              <a:gd name="connsiteY433" fmla="*/ 1565443 h 1789440"/>
              <a:gd name="connsiteX434" fmla="*/ 443875 w 1778586"/>
              <a:gd name="connsiteY434" fmla="*/ 1565445 h 1789440"/>
              <a:gd name="connsiteX435" fmla="*/ 443831 w 1778586"/>
              <a:gd name="connsiteY435" fmla="*/ 1565401 h 1789440"/>
              <a:gd name="connsiteX436" fmla="*/ 443831 w 1778586"/>
              <a:gd name="connsiteY436" fmla="*/ 1565399 h 1789440"/>
              <a:gd name="connsiteX437" fmla="*/ 443875 w 1778586"/>
              <a:gd name="connsiteY437" fmla="*/ 1118125 h 1789440"/>
              <a:gd name="connsiteX438" fmla="*/ 443875 w 1778586"/>
              <a:gd name="connsiteY438" fmla="*/ 1118127 h 1789440"/>
              <a:gd name="connsiteX439" fmla="*/ 443831 w 1778586"/>
              <a:gd name="connsiteY439" fmla="*/ 1118083 h 1789440"/>
              <a:gd name="connsiteX440" fmla="*/ 443831 w 1778586"/>
              <a:gd name="connsiteY440" fmla="*/ 1118081 h 1789440"/>
              <a:gd name="connsiteX441" fmla="*/ 443875 w 1778586"/>
              <a:gd name="connsiteY441" fmla="*/ 894514 h 1789440"/>
              <a:gd name="connsiteX442" fmla="*/ 443875 w 1778586"/>
              <a:gd name="connsiteY442" fmla="*/ 894888 h 1789440"/>
              <a:gd name="connsiteX443" fmla="*/ 443853 w 1778586"/>
              <a:gd name="connsiteY443" fmla="*/ 894888 h 1789440"/>
              <a:gd name="connsiteX444" fmla="*/ 443831 w 1778586"/>
              <a:gd name="connsiteY444" fmla="*/ 894866 h 1789440"/>
              <a:gd name="connsiteX445" fmla="*/ 443831 w 1778586"/>
              <a:gd name="connsiteY445" fmla="*/ 894470 h 1789440"/>
              <a:gd name="connsiteX446" fmla="*/ 443919 w 1778586"/>
              <a:gd name="connsiteY446" fmla="*/ 1789144 h 1789440"/>
              <a:gd name="connsiteX447" fmla="*/ 443919 w 1778586"/>
              <a:gd name="connsiteY447" fmla="*/ 1789146 h 1789440"/>
              <a:gd name="connsiteX448" fmla="*/ 443875 w 1778586"/>
              <a:gd name="connsiteY448" fmla="*/ 1789102 h 1789440"/>
              <a:gd name="connsiteX449" fmla="*/ 443875 w 1778586"/>
              <a:gd name="connsiteY449" fmla="*/ 1789100 h 1789440"/>
              <a:gd name="connsiteX450" fmla="*/ 443919 w 1778586"/>
              <a:gd name="connsiteY450" fmla="*/ 1565531 h 1789440"/>
              <a:gd name="connsiteX451" fmla="*/ 443919 w 1778586"/>
              <a:gd name="connsiteY451" fmla="*/ 1565533 h 1789440"/>
              <a:gd name="connsiteX452" fmla="*/ 443875 w 1778586"/>
              <a:gd name="connsiteY452" fmla="*/ 1565489 h 1789440"/>
              <a:gd name="connsiteX453" fmla="*/ 443875 w 1778586"/>
              <a:gd name="connsiteY453" fmla="*/ 1565487 h 1789440"/>
              <a:gd name="connsiteX454" fmla="*/ 443919 w 1778586"/>
              <a:gd name="connsiteY454" fmla="*/ 1341744 h 1789440"/>
              <a:gd name="connsiteX455" fmla="*/ 443919 w 1778586"/>
              <a:gd name="connsiteY455" fmla="*/ 1341826 h 1789440"/>
              <a:gd name="connsiteX456" fmla="*/ 443875 w 1778586"/>
              <a:gd name="connsiteY456" fmla="*/ 1341782 h 1789440"/>
              <a:gd name="connsiteX457" fmla="*/ 443837 w 1778586"/>
              <a:gd name="connsiteY457" fmla="*/ 1341744 h 1789440"/>
              <a:gd name="connsiteX458" fmla="*/ 223855 w 1778586"/>
              <a:gd name="connsiteY458" fmla="*/ 1121762 h 1789440"/>
              <a:gd name="connsiteX459" fmla="*/ 223855 w 1778586"/>
              <a:gd name="connsiteY459" fmla="*/ 1118169 h 1789440"/>
              <a:gd name="connsiteX460" fmla="*/ 443831 w 1778586"/>
              <a:gd name="connsiteY460" fmla="*/ 1118169 h 1789440"/>
              <a:gd name="connsiteX461" fmla="*/ 443831 w 1778586"/>
              <a:gd name="connsiteY461" fmla="*/ 1118127 h 1789440"/>
              <a:gd name="connsiteX462" fmla="*/ 443873 w 1778586"/>
              <a:gd name="connsiteY462" fmla="*/ 1118169 h 1789440"/>
              <a:gd name="connsiteX463" fmla="*/ 443875 w 1778586"/>
              <a:gd name="connsiteY463" fmla="*/ 1118171 h 1789440"/>
              <a:gd name="connsiteX464" fmla="*/ 443875 w 1778586"/>
              <a:gd name="connsiteY464" fmla="*/ 1341744 h 1789440"/>
              <a:gd name="connsiteX465" fmla="*/ 443919 w 1778586"/>
              <a:gd name="connsiteY465" fmla="*/ 1118213 h 1789440"/>
              <a:gd name="connsiteX466" fmla="*/ 443919 w 1778586"/>
              <a:gd name="connsiteY466" fmla="*/ 1118215 h 1789440"/>
              <a:gd name="connsiteX467" fmla="*/ 443875 w 1778586"/>
              <a:gd name="connsiteY467" fmla="*/ 1118171 h 1789440"/>
              <a:gd name="connsiteX468" fmla="*/ 443875 w 1778586"/>
              <a:gd name="connsiteY468" fmla="*/ 1118169 h 1789440"/>
              <a:gd name="connsiteX469" fmla="*/ 444251 w 1778586"/>
              <a:gd name="connsiteY469" fmla="*/ 894888 h 1789440"/>
              <a:gd name="connsiteX470" fmla="*/ 444249 w 1778586"/>
              <a:gd name="connsiteY470" fmla="*/ 894888 h 1789440"/>
              <a:gd name="connsiteX471" fmla="*/ 443875 w 1778586"/>
              <a:gd name="connsiteY471" fmla="*/ 894514 h 1789440"/>
              <a:gd name="connsiteX472" fmla="*/ 443875 w 1778586"/>
              <a:gd name="connsiteY472" fmla="*/ 894512 h 1789440"/>
              <a:gd name="connsiteX473" fmla="*/ 663785 w 1778586"/>
              <a:gd name="connsiteY473" fmla="*/ 667552 h 1789440"/>
              <a:gd name="connsiteX474" fmla="*/ 663785 w 1778586"/>
              <a:gd name="connsiteY474" fmla="*/ 671145 h 1789440"/>
              <a:gd name="connsiteX475" fmla="*/ 443809 w 1778586"/>
              <a:gd name="connsiteY475" fmla="*/ 671145 h 1789440"/>
              <a:gd name="connsiteX476" fmla="*/ 443809 w 1778586"/>
              <a:gd name="connsiteY476" fmla="*/ 671187 h 1789440"/>
              <a:gd name="connsiteX477" fmla="*/ 443767 w 1778586"/>
              <a:gd name="connsiteY477" fmla="*/ 671145 h 1789440"/>
              <a:gd name="connsiteX478" fmla="*/ 443765 w 1778586"/>
              <a:gd name="connsiteY478" fmla="*/ 671143 h 1789440"/>
              <a:gd name="connsiteX479" fmla="*/ 443765 w 1778586"/>
              <a:gd name="connsiteY479" fmla="*/ 447570 h 1789440"/>
              <a:gd name="connsiteX480" fmla="*/ 443721 w 1778586"/>
              <a:gd name="connsiteY480" fmla="*/ 447570 h 1789440"/>
              <a:gd name="connsiteX481" fmla="*/ 443721 w 1778586"/>
              <a:gd name="connsiteY481" fmla="*/ 447488 h 1789440"/>
              <a:gd name="connsiteX482" fmla="*/ 443765 w 1778586"/>
              <a:gd name="connsiteY482" fmla="*/ 447532 h 1789440"/>
              <a:gd name="connsiteX483" fmla="*/ 443803 w 1778586"/>
              <a:gd name="connsiteY483" fmla="*/ 447570 h 1789440"/>
              <a:gd name="connsiteX484" fmla="*/ 663785 w 1778586"/>
              <a:gd name="connsiteY484" fmla="*/ 447614 h 1789440"/>
              <a:gd name="connsiteX485" fmla="*/ 663785 w 1778586"/>
              <a:gd name="connsiteY485" fmla="*/ 667550 h 1789440"/>
              <a:gd name="connsiteX486" fmla="*/ 443805 w 1778586"/>
              <a:gd name="connsiteY486" fmla="*/ 447570 h 1789440"/>
              <a:gd name="connsiteX487" fmla="*/ 443765 w 1778586"/>
              <a:gd name="connsiteY487" fmla="*/ 447530 h 1789440"/>
              <a:gd name="connsiteX488" fmla="*/ 443721 w 1778586"/>
              <a:gd name="connsiteY488" fmla="*/ 447486 h 1789440"/>
              <a:gd name="connsiteX489" fmla="*/ 443721 w 1778586"/>
              <a:gd name="connsiteY489" fmla="*/ 447488 h 1789440"/>
              <a:gd name="connsiteX490" fmla="*/ 443677 w 1778586"/>
              <a:gd name="connsiteY490" fmla="*/ 447444 h 1789440"/>
              <a:gd name="connsiteX491" fmla="*/ 223789 w 1778586"/>
              <a:gd name="connsiteY491" fmla="*/ 447444 h 1789440"/>
              <a:gd name="connsiteX492" fmla="*/ 223745 w 1778586"/>
              <a:gd name="connsiteY492" fmla="*/ 447400 h 1789440"/>
              <a:gd name="connsiteX493" fmla="*/ 223745 w 1778586"/>
              <a:gd name="connsiteY493" fmla="*/ 227464 h 1789440"/>
              <a:gd name="connsiteX494" fmla="*/ 443725 w 1778586"/>
              <a:gd name="connsiteY494" fmla="*/ 447444 h 1789440"/>
              <a:gd name="connsiteX495" fmla="*/ 443765 w 1778586"/>
              <a:gd name="connsiteY495" fmla="*/ 447484 h 1789440"/>
              <a:gd name="connsiteX496" fmla="*/ 443809 w 1778586"/>
              <a:gd name="connsiteY496" fmla="*/ 447528 h 1789440"/>
              <a:gd name="connsiteX497" fmla="*/ 443809 w 1778586"/>
              <a:gd name="connsiteY497" fmla="*/ 447526 h 1789440"/>
              <a:gd name="connsiteX498" fmla="*/ 443853 w 1778586"/>
              <a:gd name="connsiteY498" fmla="*/ 447570 h 1789440"/>
              <a:gd name="connsiteX499" fmla="*/ 663741 w 1778586"/>
              <a:gd name="connsiteY499" fmla="*/ 447570 h 1789440"/>
              <a:gd name="connsiteX500" fmla="*/ 663785 w 1778586"/>
              <a:gd name="connsiteY500" fmla="*/ 220234 h 1789440"/>
              <a:gd name="connsiteX501" fmla="*/ 663785 w 1778586"/>
              <a:gd name="connsiteY501" fmla="*/ 223827 h 1789440"/>
              <a:gd name="connsiteX502" fmla="*/ 443809 w 1778586"/>
              <a:gd name="connsiteY502" fmla="*/ 223827 h 1789440"/>
              <a:gd name="connsiteX503" fmla="*/ 443809 w 1778586"/>
              <a:gd name="connsiteY503" fmla="*/ 223869 h 1789440"/>
              <a:gd name="connsiteX504" fmla="*/ 443767 w 1778586"/>
              <a:gd name="connsiteY504" fmla="*/ 223827 h 1789440"/>
              <a:gd name="connsiteX505" fmla="*/ 443765 w 1778586"/>
              <a:gd name="connsiteY505" fmla="*/ 223825 h 1789440"/>
              <a:gd name="connsiteX506" fmla="*/ 443765 w 1778586"/>
              <a:gd name="connsiteY506" fmla="*/ 214 h 1789440"/>
              <a:gd name="connsiteX507" fmla="*/ 663829 w 1778586"/>
              <a:gd name="connsiteY507" fmla="*/ 891253 h 1789440"/>
              <a:gd name="connsiteX508" fmla="*/ 663829 w 1778586"/>
              <a:gd name="connsiteY508" fmla="*/ 894426 h 1789440"/>
              <a:gd name="connsiteX509" fmla="*/ 443875 w 1778586"/>
              <a:gd name="connsiteY509" fmla="*/ 894426 h 1789440"/>
              <a:gd name="connsiteX510" fmla="*/ 443875 w 1778586"/>
              <a:gd name="connsiteY510" fmla="*/ 894512 h 1789440"/>
              <a:gd name="connsiteX511" fmla="*/ 443831 w 1778586"/>
              <a:gd name="connsiteY511" fmla="*/ 894468 h 1789440"/>
              <a:gd name="connsiteX512" fmla="*/ 443831 w 1778586"/>
              <a:gd name="connsiteY512" fmla="*/ 894470 h 1789440"/>
              <a:gd name="connsiteX513" fmla="*/ 443809 w 1778586"/>
              <a:gd name="connsiteY513" fmla="*/ 894448 h 1789440"/>
              <a:gd name="connsiteX514" fmla="*/ 443809 w 1778586"/>
              <a:gd name="connsiteY514" fmla="*/ 894426 h 1789440"/>
              <a:gd name="connsiteX515" fmla="*/ 443809 w 1778586"/>
              <a:gd name="connsiteY515" fmla="*/ 671233 h 1789440"/>
              <a:gd name="connsiteX516" fmla="*/ 663829 w 1778586"/>
              <a:gd name="connsiteY516" fmla="*/ 671315 h 1789440"/>
              <a:gd name="connsiteX517" fmla="*/ 663829 w 1778586"/>
              <a:gd name="connsiteY517" fmla="*/ 891251 h 1789440"/>
              <a:gd name="connsiteX518" fmla="*/ 443809 w 1778586"/>
              <a:gd name="connsiteY518" fmla="*/ 671231 h 1789440"/>
              <a:gd name="connsiteX519" fmla="*/ 443809 w 1778586"/>
              <a:gd name="connsiteY519" fmla="*/ 671187 h 1789440"/>
              <a:gd name="connsiteX520" fmla="*/ 663785 w 1778586"/>
              <a:gd name="connsiteY520" fmla="*/ 671187 h 1789440"/>
              <a:gd name="connsiteX521" fmla="*/ 663785 w 1778586"/>
              <a:gd name="connsiteY521" fmla="*/ 671271 h 1789440"/>
              <a:gd name="connsiteX522" fmla="*/ 663785 w 1778586"/>
              <a:gd name="connsiteY522" fmla="*/ 671313 h 1789440"/>
              <a:gd name="connsiteX523" fmla="*/ 663827 w 1778586"/>
              <a:gd name="connsiteY523" fmla="*/ 671313 h 1789440"/>
              <a:gd name="connsiteX524" fmla="*/ 663829 w 1778586"/>
              <a:gd name="connsiteY524" fmla="*/ 447656 h 1789440"/>
              <a:gd name="connsiteX525" fmla="*/ 663829 w 1778586"/>
              <a:gd name="connsiteY525" fmla="*/ 447658 h 1789440"/>
              <a:gd name="connsiteX526" fmla="*/ 663785 w 1778586"/>
              <a:gd name="connsiteY526" fmla="*/ 447614 h 1789440"/>
              <a:gd name="connsiteX527" fmla="*/ 663785 w 1778586"/>
              <a:gd name="connsiteY527" fmla="*/ 447612 h 1789440"/>
              <a:gd name="connsiteX528" fmla="*/ 663829 w 1778586"/>
              <a:gd name="connsiteY528" fmla="*/ 443935 h 1789440"/>
              <a:gd name="connsiteX529" fmla="*/ 663829 w 1778586"/>
              <a:gd name="connsiteY529" fmla="*/ 447444 h 1789440"/>
              <a:gd name="connsiteX530" fmla="*/ 443809 w 1778586"/>
              <a:gd name="connsiteY530" fmla="*/ 447444 h 1789440"/>
              <a:gd name="connsiteX531" fmla="*/ 443809 w 1778586"/>
              <a:gd name="connsiteY531" fmla="*/ 223915 h 1789440"/>
              <a:gd name="connsiteX532" fmla="*/ 663829 w 1778586"/>
              <a:gd name="connsiteY532" fmla="*/ 223997 h 1789440"/>
              <a:gd name="connsiteX533" fmla="*/ 663829 w 1778586"/>
              <a:gd name="connsiteY533" fmla="*/ 443933 h 1789440"/>
              <a:gd name="connsiteX534" fmla="*/ 443809 w 1778586"/>
              <a:gd name="connsiteY534" fmla="*/ 223913 h 1789440"/>
              <a:gd name="connsiteX535" fmla="*/ 443809 w 1778586"/>
              <a:gd name="connsiteY535" fmla="*/ 223869 h 1789440"/>
              <a:gd name="connsiteX536" fmla="*/ 663785 w 1778586"/>
              <a:gd name="connsiteY536" fmla="*/ 223869 h 1789440"/>
              <a:gd name="connsiteX537" fmla="*/ 663785 w 1778586"/>
              <a:gd name="connsiteY537" fmla="*/ 223953 h 1789440"/>
              <a:gd name="connsiteX538" fmla="*/ 663785 w 1778586"/>
              <a:gd name="connsiteY538" fmla="*/ 223995 h 1789440"/>
              <a:gd name="connsiteX539" fmla="*/ 663827 w 1778586"/>
              <a:gd name="connsiteY539" fmla="*/ 223995 h 1789440"/>
              <a:gd name="connsiteX540" fmla="*/ 663867 w 1778586"/>
              <a:gd name="connsiteY540" fmla="*/ 447696 h 1789440"/>
              <a:gd name="connsiteX541" fmla="*/ 663829 w 1778586"/>
              <a:gd name="connsiteY541" fmla="*/ 447696 h 1789440"/>
              <a:gd name="connsiteX542" fmla="*/ 663829 w 1778586"/>
              <a:gd name="connsiteY542" fmla="*/ 447658 h 1789440"/>
              <a:gd name="connsiteX543" fmla="*/ 663895 w 1778586"/>
              <a:gd name="connsiteY543" fmla="*/ 1561852 h 1789440"/>
              <a:gd name="connsiteX544" fmla="*/ 663895 w 1778586"/>
              <a:gd name="connsiteY544" fmla="*/ 1565445 h 1789440"/>
              <a:gd name="connsiteX545" fmla="*/ 443919 w 1778586"/>
              <a:gd name="connsiteY545" fmla="*/ 1565445 h 1789440"/>
              <a:gd name="connsiteX546" fmla="*/ 443919 w 1778586"/>
              <a:gd name="connsiteY546" fmla="*/ 1565487 h 1789440"/>
              <a:gd name="connsiteX547" fmla="*/ 443877 w 1778586"/>
              <a:gd name="connsiteY547" fmla="*/ 1565445 h 1789440"/>
              <a:gd name="connsiteX548" fmla="*/ 443875 w 1778586"/>
              <a:gd name="connsiteY548" fmla="*/ 1565443 h 1789440"/>
              <a:gd name="connsiteX549" fmla="*/ 443875 w 1778586"/>
              <a:gd name="connsiteY549" fmla="*/ 1341870 h 1789440"/>
              <a:gd name="connsiteX550" fmla="*/ 443831 w 1778586"/>
              <a:gd name="connsiteY550" fmla="*/ 1341870 h 1789440"/>
              <a:gd name="connsiteX551" fmla="*/ 443831 w 1778586"/>
              <a:gd name="connsiteY551" fmla="*/ 1341788 h 1789440"/>
              <a:gd name="connsiteX552" fmla="*/ 443875 w 1778586"/>
              <a:gd name="connsiteY552" fmla="*/ 1341832 h 1789440"/>
              <a:gd name="connsiteX553" fmla="*/ 443913 w 1778586"/>
              <a:gd name="connsiteY553" fmla="*/ 1341870 h 1789440"/>
              <a:gd name="connsiteX554" fmla="*/ 663895 w 1778586"/>
              <a:gd name="connsiteY554" fmla="*/ 1341914 h 1789440"/>
              <a:gd name="connsiteX555" fmla="*/ 663895 w 1778586"/>
              <a:gd name="connsiteY555" fmla="*/ 1561850 h 1789440"/>
              <a:gd name="connsiteX556" fmla="*/ 443915 w 1778586"/>
              <a:gd name="connsiteY556" fmla="*/ 1341870 h 1789440"/>
              <a:gd name="connsiteX557" fmla="*/ 443875 w 1778586"/>
              <a:gd name="connsiteY557" fmla="*/ 1341830 h 1789440"/>
              <a:gd name="connsiteX558" fmla="*/ 443831 w 1778586"/>
              <a:gd name="connsiteY558" fmla="*/ 1341786 h 1789440"/>
              <a:gd name="connsiteX559" fmla="*/ 443831 w 1778586"/>
              <a:gd name="connsiteY559" fmla="*/ 1341788 h 1789440"/>
              <a:gd name="connsiteX560" fmla="*/ 443787 w 1778586"/>
              <a:gd name="connsiteY560" fmla="*/ 1341744 h 1789440"/>
              <a:gd name="connsiteX561" fmla="*/ 223899 w 1778586"/>
              <a:gd name="connsiteY561" fmla="*/ 1341744 h 1789440"/>
              <a:gd name="connsiteX562" fmla="*/ 223855 w 1778586"/>
              <a:gd name="connsiteY562" fmla="*/ 1341700 h 1789440"/>
              <a:gd name="connsiteX563" fmla="*/ 223855 w 1778586"/>
              <a:gd name="connsiteY563" fmla="*/ 1121764 h 1789440"/>
              <a:gd name="connsiteX564" fmla="*/ 443835 w 1778586"/>
              <a:gd name="connsiteY564" fmla="*/ 1341744 h 1789440"/>
              <a:gd name="connsiteX565" fmla="*/ 443875 w 1778586"/>
              <a:gd name="connsiteY565" fmla="*/ 1341784 h 1789440"/>
              <a:gd name="connsiteX566" fmla="*/ 443919 w 1778586"/>
              <a:gd name="connsiteY566" fmla="*/ 1341828 h 1789440"/>
              <a:gd name="connsiteX567" fmla="*/ 443919 w 1778586"/>
              <a:gd name="connsiteY567" fmla="*/ 1341826 h 1789440"/>
              <a:gd name="connsiteX568" fmla="*/ 443963 w 1778586"/>
              <a:gd name="connsiteY568" fmla="*/ 1341870 h 1789440"/>
              <a:gd name="connsiteX569" fmla="*/ 663851 w 1778586"/>
              <a:gd name="connsiteY569" fmla="*/ 1341870 h 1789440"/>
              <a:gd name="connsiteX570" fmla="*/ 663895 w 1778586"/>
              <a:gd name="connsiteY570" fmla="*/ 1114534 h 1789440"/>
              <a:gd name="connsiteX571" fmla="*/ 663895 w 1778586"/>
              <a:gd name="connsiteY571" fmla="*/ 1118127 h 1789440"/>
              <a:gd name="connsiteX572" fmla="*/ 443919 w 1778586"/>
              <a:gd name="connsiteY572" fmla="*/ 1118127 h 1789440"/>
              <a:gd name="connsiteX573" fmla="*/ 443919 w 1778586"/>
              <a:gd name="connsiteY573" fmla="*/ 1118169 h 1789440"/>
              <a:gd name="connsiteX574" fmla="*/ 443877 w 1778586"/>
              <a:gd name="connsiteY574" fmla="*/ 1118127 h 1789440"/>
              <a:gd name="connsiteX575" fmla="*/ 443875 w 1778586"/>
              <a:gd name="connsiteY575" fmla="*/ 1118125 h 1789440"/>
              <a:gd name="connsiteX576" fmla="*/ 443875 w 1778586"/>
              <a:gd name="connsiteY576" fmla="*/ 894888 h 1789440"/>
              <a:gd name="connsiteX577" fmla="*/ 444249 w 1778586"/>
              <a:gd name="connsiteY577" fmla="*/ 894888 h 1789440"/>
              <a:gd name="connsiteX578" fmla="*/ 663895 w 1778586"/>
              <a:gd name="connsiteY578" fmla="*/ 895014 h 1789440"/>
              <a:gd name="connsiteX579" fmla="*/ 663895 w 1778586"/>
              <a:gd name="connsiteY579" fmla="*/ 1114532 h 1789440"/>
              <a:gd name="connsiteX580" fmla="*/ 444251 w 1778586"/>
              <a:gd name="connsiteY580" fmla="*/ 894888 h 1789440"/>
              <a:gd name="connsiteX581" fmla="*/ 663829 w 1778586"/>
              <a:gd name="connsiteY581" fmla="*/ 894888 h 1789440"/>
              <a:gd name="connsiteX582" fmla="*/ 663829 w 1778586"/>
              <a:gd name="connsiteY582" fmla="*/ 895014 h 1789440"/>
              <a:gd name="connsiteX583" fmla="*/ 663939 w 1778586"/>
              <a:gd name="connsiteY583" fmla="*/ 1785553 h 1789440"/>
              <a:gd name="connsiteX584" fmla="*/ 663939 w 1778586"/>
              <a:gd name="connsiteY584" fmla="*/ 1789188 h 1789440"/>
              <a:gd name="connsiteX585" fmla="*/ 443963 w 1778586"/>
              <a:gd name="connsiteY585" fmla="*/ 1789188 h 1789440"/>
              <a:gd name="connsiteX586" fmla="*/ 443919 w 1778586"/>
              <a:gd name="connsiteY586" fmla="*/ 1789144 h 1789440"/>
              <a:gd name="connsiteX587" fmla="*/ 443919 w 1778586"/>
              <a:gd name="connsiteY587" fmla="*/ 1565533 h 1789440"/>
              <a:gd name="connsiteX588" fmla="*/ 663939 w 1778586"/>
              <a:gd name="connsiteY588" fmla="*/ 1565615 h 1789440"/>
              <a:gd name="connsiteX589" fmla="*/ 663939 w 1778586"/>
              <a:gd name="connsiteY589" fmla="*/ 1785551 h 1789440"/>
              <a:gd name="connsiteX590" fmla="*/ 443919 w 1778586"/>
              <a:gd name="connsiteY590" fmla="*/ 1565531 h 1789440"/>
              <a:gd name="connsiteX591" fmla="*/ 443919 w 1778586"/>
              <a:gd name="connsiteY591" fmla="*/ 1565487 h 1789440"/>
              <a:gd name="connsiteX592" fmla="*/ 663895 w 1778586"/>
              <a:gd name="connsiteY592" fmla="*/ 1565487 h 1789440"/>
              <a:gd name="connsiteX593" fmla="*/ 663895 w 1778586"/>
              <a:gd name="connsiteY593" fmla="*/ 1565571 h 1789440"/>
              <a:gd name="connsiteX594" fmla="*/ 663895 w 1778586"/>
              <a:gd name="connsiteY594" fmla="*/ 1565613 h 1789440"/>
              <a:gd name="connsiteX595" fmla="*/ 663937 w 1778586"/>
              <a:gd name="connsiteY595" fmla="*/ 1565613 h 1789440"/>
              <a:gd name="connsiteX596" fmla="*/ 663939 w 1778586"/>
              <a:gd name="connsiteY596" fmla="*/ 1341956 h 1789440"/>
              <a:gd name="connsiteX597" fmla="*/ 663939 w 1778586"/>
              <a:gd name="connsiteY597" fmla="*/ 1341958 h 1789440"/>
              <a:gd name="connsiteX598" fmla="*/ 663895 w 1778586"/>
              <a:gd name="connsiteY598" fmla="*/ 1341914 h 1789440"/>
              <a:gd name="connsiteX599" fmla="*/ 663895 w 1778586"/>
              <a:gd name="connsiteY599" fmla="*/ 1341912 h 1789440"/>
              <a:gd name="connsiteX600" fmla="*/ 663939 w 1778586"/>
              <a:gd name="connsiteY600" fmla="*/ 1338235 h 1789440"/>
              <a:gd name="connsiteX601" fmla="*/ 663939 w 1778586"/>
              <a:gd name="connsiteY601" fmla="*/ 1341744 h 1789440"/>
              <a:gd name="connsiteX602" fmla="*/ 443919 w 1778586"/>
              <a:gd name="connsiteY602" fmla="*/ 1341744 h 1789440"/>
              <a:gd name="connsiteX603" fmla="*/ 443919 w 1778586"/>
              <a:gd name="connsiteY603" fmla="*/ 1118215 h 1789440"/>
              <a:gd name="connsiteX604" fmla="*/ 663939 w 1778586"/>
              <a:gd name="connsiteY604" fmla="*/ 1118297 h 1789440"/>
              <a:gd name="connsiteX605" fmla="*/ 663939 w 1778586"/>
              <a:gd name="connsiteY605" fmla="*/ 1338233 h 1789440"/>
              <a:gd name="connsiteX606" fmla="*/ 443919 w 1778586"/>
              <a:gd name="connsiteY606" fmla="*/ 1118213 h 1789440"/>
              <a:gd name="connsiteX607" fmla="*/ 443919 w 1778586"/>
              <a:gd name="connsiteY607" fmla="*/ 1118169 h 1789440"/>
              <a:gd name="connsiteX608" fmla="*/ 663895 w 1778586"/>
              <a:gd name="connsiteY608" fmla="*/ 1118169 h 1789440"/>
              <a:gd name="connsiteX609" fmla="*/ 663895 w 1778586"/>
              <a:gd name="connsiteY609" fmla="*/ 1118253 h 1789440"/>
              <a:gd name="connsiteX610" fmla="*/ 663895 w 1778586"/>
              <a:gd name="connsiteY610" fmla="*/ 1118295 h 1789440"/>
              <a:gd name="connsiteX611" fmla="*/ 663937 w 1778586"/>
              <a:gd name="connsiteY611" fmla="*/ 1118295 h 1789440"/>
              <a:gd name="connsiteX612" fmla="*/ 663977 w 1778586"/>
              <a:gd name="connsiteY612" fmla="*/ 1341996 h 1789440"/>
              <a:gd name="connsiteX613" fmla="*/ 663939 w 1778586"/>
              <a:gd name="connsiteY613" fmla="*/ 1341996 h 1789440"/>
              <a:gd name="connsiteX614" fmla="*/ 663939 w 1778586"/>
              <a:gd name="connsiteY614" fmla="*/ 1341958 h 1789440"/>
              <a:gd name="connsiteX615" fmla="*/ 664189 w 1778586"/>
              <a:gd name="connsiteY615" fmla="*/ 894888 h 1789440"/>
              <a:gd name="connsiteX616" fmla="*/ 664187 w 1778586"/>
              <a:gd name="connsiteY616" fmla="*/ 894888 h 1789440"/>
              <a:gd name="connsiteX617" fmla="*/ 663895 w 1778586"/>
              <a:gd name="connsiteY617" fmla="*/ 894596 h 1789440"/>
              <a:gd name="connsiteX618" fmla="*/ 663895 w 1778586"/>
              <a:gd name="connsiteY618" fmla="*/ 894594 h 1789440"/>
              <a:gd name="connsiteX619" fmla="*/ 664313 w 1778586"/>
              <a:gd name="connsiteY619" fmla="*/ 895014 h 1789440"/>
              <a:gd name="connsiteX620" fmla="*/ 663895 w 1778586"/>
              <a:gd name="connsiteY620" fmla="*/ 895014 h 1789440"/>
              <a:gd name="connsiteX621" fmla="*/ 663895 w 1778586"/>
              <a:gd name="connsiteY621" fmla="*/ 894888 h 1789440"/>
              <a:gd name="connsiteX622" fmla="*/ 664187 w 1778586"/>
              <a:gd name="connsiteY622" fmla="*/ 894888 h 1789440"/>
              <a:gd name="connsiteX623" fmla="*/ 667004 w 1778586"/>
              <a:gd name="connsiteY623" fmla="*/ 894426 h 1789440"/>
              <a:gd name="connsiteX624" fmla="*/ 667002 w 1778586"/>
              <a:gd name="connsiteY624" fmla="*/ 894426 h 1789440"/>
              <a:gd name="connsiteX625" fmla="*/ 663829 w 1778586"/>
              <a:gd name="connsiteY625" fmla="*/ 891253 h 1789440"/>
              <a:gd name="connsiteX626" fmla="*/ 663829 w 1778586"/>
              <a:gd name="connsiteY626" fmla="*/ 891251 h 1789440"/>
              <a:gd name="connsiteX627" fmla="*/ 667128 w 1778586"/>
              <a:gd name="connsiteY627" fmla="*/ 894552 h 1789440"/>
              <a:gd name="connsiteX628" fmla="*/ 663851 w 1778586"/>
              <a:gd name="connsiteY628" fmla="*/ 894552 h 1789440"/>
              <a:gd name="connsiteX629" fmla="*/ 663895 w 1778586"/>
              <a:gd name="connsiteY629" fmla="*/ 894596 h 1789440"/>
              <a:gd name="connsiteX630" fmla="*/ 663895 w 1778586"/>
              <a:gd name="connsiteY630" fmla="*/ 894888 h 1789440"/>
              <a:gd name="connsiteX631" fmla="*/ 663829 w 1778586"/>
              <a:gd name="connsiteY631" fmla="*/ 894888 h 1789440"/>
              <a:gd name="connsiteX632" fmla="*/ 663829 w 1778586"/>
              <a:gd name="connsiteY632" fmla="*/ 894426 h 1789440"/>
              <a:gd name="connsiteX633" fmla="*/ 667002 w 1778586"/>
              <a:gd name="connsiteY633" fmla="*/ 894426 h 1789440"/>
              <a:gd name="connsiteX634" fmla="*/ 667340 w 1778586"/>
              <a:gd name="connsiteY634" fmla="*/ 447444 h 1789440"/>
              <a:gd name="connsiteX635" fmla="*/ 667338 w 1778586"/>
              <a:gd name="connsiteY635" fmla="*/ 447444 h 1789440"/>
              <a:gd name="connsiteX636" fmla="*/ 663829 w 1778586"/>
              <a:gd name="connsiteY636" fmla="*/ 443935 h 1789440"/>
              <a:gd name="connsiteX637" fmla="*/ 663829 w 1778586"/>
              <a:gd name="connsiteY637" fmla="*/ 443933 h 1789440"/>
              <a:gd name="connsiteX638" fmla="*/ 667378 w 1778586"/>
              <a:gd name="connsiteY638" fmla="*/ 671143 h 1789440"/>
              <a:gd name="connsiteX639" fmla="*/ 667378 w 1778586"/>
              <a:gd name="connsiteY639" fmla="*/ 671145 h 1789440"/>
              <a:gd name="connsiteX640" fmla="*/ 663785 w 1778586"/>
              <a:gd name="connsiteY640" fmla="*/ 667552 h 1789440"/>
              <a:gd name="connsiteX641" fmla="*/ 663785 w 1778586"/>
              <a:gd name="connsiteY641" fmla="*/ 667550 h 1789440"/>
              <a:gd name="connsiteX642" fmla="*/ 667378 w 1778586"/>
              <a:gd name="connsiteY642" fmla="*/ 451205 h 1789440"/>
              <a:gd name="connsiteX643" fmla="*/ 667378 w 1778586"/>
              <a:gd name="connsiteY643" fmla="*/ 451207 h 1789440"/>
              <a:gd name="connsiteX644" fmla="*/ 663867 w 1778586"/>
              <a:gd name="connsiteY644" fmla="*/ 447696 h 1789440"/>
              <a:gd name="connsiteX645" fmla="*/ 663869 w 1778586"/>
              <a:gd name="connsiteY645" fmla="*/ 447696 h 1789440"/>
              <a:gd name="connsiteX646" fmla="*/ 667378 w 1778586"/>
              <a:gd name="connsiteY646" fmla="*/ 447484 h 1789440"/>
              <a:gd name="connsiteX647" fmla="*/ 667378 w 1778586"/>
              <a:gd name="connsiteY647" fmla="*/ 447696 h 1789440"/>
              <a:gd name="connsiteX648" fmla="*/ 663869 w 1778586"/>
              <a:gd name="connsiteY648" fmla="*/ 447696 h 1789440"/>
              <a:gd name="connsiteX649" fmla="*/ 663829 w 1778586"/>
              <a:gd name="connsiteY649" fmla="*/ 447656 h 1789440"/>
              <a:gd name="connsiteX650" fmla="*/ 663829 w 1778586"/>
              <a:gd name="connsiteY650" fmla="*/ 447570 h 1789440"/>
              <a:gd name="connsiteX651" fmla="*/ 663829 w 1778586"/>
              <a:gd name="connsiteY651" fmla="*/ 447444 h 1789440"/>
              <a:gd name="connsiteX652" fmla="*/ 667338 w 1778586"/>
              <a:gd name="connsiteY652" fmla="*/ 447444 h 1789440"/>
              <a:gd name="connsiteX653" fmla="*/ 667378 w 1778586"/>
              <a:gd name="connsiteY653" fmla="*/ 447444 h 1789440"/>
              <a:gd name="connsiteX654" fmla="*/ 667378 w 1778586"/>
              <a:gd name="connsiteY654" fmla="*/ 447482 h 1789440"/>
              <a:gd name="connsiteX655" fmla="*/ 667340 w 1778586"/>
              <a:gd name="connsiteY655" fmla="*/ 447444 h 1789440"/>
              <a:gd name="connsiteX656" fmla="*/ 667378 w 1778586"/>
              <a:gd name="connsiteY656" fmla="*/ 223825 h 1789440"/>
              <a:gd name="connsiteX657" fmla="*/ 667378 w 1778586"/>
              <a:gd name="connsiteY657" fmla="*/ 223827 h 1789440"/>
              <a:gd name="connsiteX658" fmla="*/ 663785 w 1778586"/>
              <a:gd name="connsiteY658" fmla="*/ 220234 h 1789440"/>
              <a:gd name="connsiteX659" fmla="*/ 663785 w 1778586"/>
              <a:gd name="connsiteY659" fmla="*/ 220232 h 1789440"/>
              <a:gd name="connsiteX660" fmla="*/ 667378 w 1778586"/>
              <a:gd name="connsiteY660" fmla="*/ 3887 h 1789440"/>
              <a:gd name="connsiteX661" fmla="*/ 667378 w 1778586"/>
              <a:gd name="connsiteY661" fmla="*/ 3889 h 1789440"/>
              <a:gd name="connsiteX662" fmla="*/ 663785 w 1778586"/>
              <a:gd name="connsiteY662" fmla="*/ 296 h 1789440"/>
              <a:gd name="connsiteX663" fmla="*/ 663785 w 1778586"/>
              <a:gd name="connsiteY663" fmla="*/ 294 h 1789440"/>
              <a:gd name="connsiteX664" fmla="*/ 667378 w 1778586"/>
              <a:gd name="connsiteY664" fmla="*/ 126 h 1789440"/>
              <a:gd name="connsiteX665" fmla="*/ 667378 w 1778586"/>
              <a:gd name="connsiteY665" fmla="*/ 252 h 1789440"/>
              <a:gd name="connsiteX666" fmla="*/ 663741 w 1778586"/>
              <a:gd name="connsiteY666" fmla="*/ 252 h 1789440"/>
              <a:gd name="connsiteX667" fmla="*/ 663785 w 1778586"/>
              <a:gd name="connsiteY667" fmla="*/ 296 h 1789440"/>
              <a:gd name="connsiteX668" fmla="*/ 663785 w 1778586"/>
              <a:gd name="connsiteY668" fmla="*/ 220232 h 1789440"/>
              <a:gd name="connsiteX669" fmla="*/ 443765 w 1778586"/>
              <a:gd name="connsiteY669" fmla="*/ 212 h 1789440"/>
              <a:gd name="connsiteX670" fmla="*/ 443765 w 1778586"/>
              <a:gd name="connsiteY670" fmla="*/ 126 h 1789440"/>
              <a:gd name="connsiteX671" fmla="*/ 667422 w 1778586"/>
              <a:gd name="connsiteY671" fmla="*/ 894844 h 1789440"/>
              <a:gd name="connsiteX672" fmla="*/ 667422 w 1778586"/>
              <a:gd name="connsiteY672" fmla="*/ 894846 h 1789440"/>
              <a:gd name="connsiteX673" fmla="*/ 667128 w 1778586"/>
              <a:gd name="connsiteY673" fmla="*/ 894552 h 1789440"/>
              <a:gd name="connsiteX674" fmla="*/ 667130 w 1778586"/>
              <a:gd name="connsiteY674" fmla="*/ 894552 h 1789440"/>
              <a:gd name="connsiteX675" fmla="*/ 667422 w 1778586"/>
              <a:gd name="connsiteY675" fmla="*/ 894426 h 1789440"/>
              <a:gd name="connsiteX676" fmla="*/ 667422 w 1778586"/>
              <a:gd name="connsiteY676" fmla="*/ 894552 h 1789440"/>
              <a:gd name="connsiteX677" fmla="*/ 667130 w 1778586"/>
              <a:gd name="connsiteY677" fmla="*/ 894552 h 1789440"/>
              <a:gd name="connsiteX678" fmla="*/ 667004 w 1778586"/>
              <a:gd name="connsiteY678" fmla="*/ 894426 h 1789440"/>
              <a:gd name="connsiteX679" fmla="*/ 667422 w 1778586"/>
              <a:gd name="connsiteY679" fmla="*/ 674906 h 1789440"/>
              <a:gd name="connsiteX680" fmla="*/ 667422 w 1778586"/>
              <a:gd name="connsiteY680" fmla="*/ 674908 h 1789440"/>
              <a:gd name="connsiteX681" fmla="*/ 663829 w 1778586"/>
              <a:gd name="connsiteY681" fmla="*/ 671315 h 1789440"/>
              <a:gd name="connsiteX682" fmla="*/ 663829 w 1778586"/>
              <a:gd name="connsiteY682" fmla="*/ 671313 h 1789440"/>
              <a:gd name="connsiteX683" fmla="*/ 667422 w 1778586"/>
              <a:gd name="connsiteY683" fmla="*/ 671271 h 1789440"/>
              <a:gd name="connsiteX684" fmla="*/ 667422 w 1778586"/>
              <a:gd name="connsiteY684" fmla="*/ 671313 h 1789440"/>
              <a:gd name="connsiteX685" fmla="*/ 663829 w 1778586"/>
              <a:gd name="connsiteY685" fmla="*/ 671313 h 1789440"/>
              <a:gd name="connsiteX686" fmla="*/ 663827 w 1778586"/>
              <a:gd name="connsiteY686" fmla="*/ 671313 h 1789440"/>
              <a:gd name="connsiteX687" fmla="*/ 663785 w 1778586"/>
              <a:gd name="connsiteY687" fmla="*/ 671271 h 1789440"/>
              <a:gd name="connsiteX688" fmla="*/ 667422 w 1778586"/>
              <a:gd name="connsiteY688" fmla="*/ 671187 h 1789440"/>
              <a:gd name="connsiteX689" fmla="*/ 663785 w 1778586"/>
              <a:gd name="connsiteY689" fmla="*/ 671187 h 1789440"/>
              <a:gd name="connsiteX690" fmla="*/ 663785 w 1778586"/>
              <a:gd name="connsiteY690" fmla="*/ 671145 h 1789440"/>
              <a:gd name="connsiteX691" fmla="*/ 667378 w 1778586"/>
              <a:gd name="connsiteY691" fmla="*/ 671145 h 1789440"/>
              <a:gd name="connsiteX692" fmla="*/ 667380 w 1778586"/>
              <a:gd name="connsiteY692" fmla="*/ 671145 h 1789440"/>
              <a:gd name="connsiteX693" fmla="*/ 667422 w 1778586"/>
              <a:gd name="connsiteY693" fmla="*/ 447526 h 1789440"/>
              <a:gd name="connsiteX694" fmla="*/ 667422 w 1778586"/>
              <a:gd name="connsiteY694" fmla="*/ 447528 h 1789440"/>
              <a:gd name="connsiteX695" fmla="*/ 667378 w 1778586"/>
              <a:gd name="connsiteY695" fmla="*/ 447484 h 1789440"/>
              <a:gd name="connsiteX696" fmla="*/ 667378 w 1778586"/>
              <a:gd name="connsiteY696" fmla="*/ 447482 h 1789440"/>
              <a:gd name="connsiteX697" fmla="*/ 667422 w 1778586"/>
              <a:gd name="connsiteY697" fmla="*/ 227588 h 1789440"/>
              <a:gd name="connsiteX698" fmla="*/ 667422 w 1778586"/>
              <a:gd name="connsiteY698" fmla="*/ 227590 h 1789440"/>
              <a:gd name="connsiteX699" fmla="*/ 663829 w 1778586"/>
              <a:gd name="connsiteY699" fmla="*/ 223997 h 1789440"/>
              <a:gd name="connsiteX700" fmla="*/ 663829 w 1778586"/>
              <a:gd name="connsiteY700" fmla="*/ 223995 h 1789440"/>
              <a:gd name="connsiteX701" fmla="*/ 667422 w 1778586"/>
              <a:gd name="connsiteY701" fmla="*/ 223953 h 1789440"/>
              <a:gd name="connsiteX702" fmla="*/ 667422 w 1778586"/>
              <a:gd name="connsiteY702" fmla="*/ 223995 h 1789440"/>
              <a:gd name="connsiteX703" fmla="*/ 663829 w 1778586"/>
              <a:gd name="connsiteY703" fmla="*/ 223995 h 1789440"/>
              <a:gd name="connsiteX704" fmla="*/ 663827 w 1778586"/>
              <a:gd name="connsiteY704" fmla="*/ 223995 h 1789440"/>
              <a:gd name="connsiteX705" fmla="*/ 663785 w 1778586"/>
              <a:gd name="connsiteY705" fmla="*/ 223953 h 1789440"/>
              <a:gd name="connsiteX706" fmla="*/ 667422 w 1778586"/>
              <a:gd name="connsiteY706" fmla="*/ 223869 h 1789440"/>
              <a:gd name="connsiteX707" fmla="*/ 663785 w 1778586"/>
              <a:gd name="connsiteY707" fmla="*/ 223869 h 1789440"/>
              <a:gd name="connsiteX708" fmla="*/ 663785 w 1778586"/>
              <a:gd name="connsiteY708" fmla="*/ 223827 h 1789440"/>
              <a:gd name="connsiteX709" fmla="*/ 667378 w 1778586"/>
              <a:gd name="connsiteY709" fmla="*/ 223827 h 1789440"/>
              <a:gd name="connsiteX710" fmla="*/ 667380 w 1778586"/>
              <a:gd name="connsiteY710" fmla="*/ 223827 h 1789440"/>
              <a:gd name="connsiteX711" fmla="*/ 667450 w 1778586"/>
              <a:gd name="connsiteY711" fmla="*/ 1341744 h 1789440"/>
              <a:gd name="connsiteX712" fmla="*/ 667448 w 1778586"/>
              <a:gd name="connsiteY712" fmla="*/ 1341744 h 1789440"/>
              <a:gd name="connsiteX713" fmla="*/ 663939 w 1778586"/>
              <a:gd name="connsiteY713" fmla="*/ 1338235 h 1789440"/>
              <a:gd name="connsiteX714" fmla="*/ 663939 w 1778586"/>
              <a:gd name="connsiteY714" fmla="*/ 1338233 h 1789440"/>
              <a:gd name="connsiteX715" fmla="*/ 667488 w 1778586"/>
              <a:gd name="connsiteY715" fmla="*/ 1565443 h 1789440"/>
              <a:gd name="connsiteX716" fmla="*/ 667488 w 1778586"/>
              <a:gd name="connsiteY716" fmla="*/ 1565445 h 1789440"/>
              <a:gd name="connsiteX717" fmla="*/ 663895 w 1778586"/>
              <a:gd name="connsiteY717" fmla="*/ 1561852 h 1789440"/>
              <a:gd name="connsiteX718" fmla="*/ 663895 w 1778586"/>
              <a:gd name="connsiteY718" fmla="*/ 1561850 h 1789440"/>
              <a:gd name="connsiteX719" fmla="*/ 667488 w 1778586"/>
              <a:gd name="connsiteY719" fmla="*/ 1345505 h 1789440"/>
              <a:gd name="connsiteX720" fmla="*/ 667488 w 1778586"/>
              <a:gd name="connsiteY720" fmla="*/ 1345507 h 1789440"/>
              <a:gd name="connsiteX721" fmla="*/ 663977 w 1778586"/>
              <a:gd name="connsiteY721" fmla="*/ 1341996 h 1789440"/>
              <a:gd name="connsiteX722" fmla="*/ 663979 w 1778586"/>
              <a:gd name="connsiteY722" fmla="*/ 1341996 h 1789440"/>
              <a:gd name="connsiteX723" fmla="*/ 667488 w 1778586"/>
              <a:gd name="connsiteY723" fmla="*/ 1341784 h 1789440"/>
              <a:gd name="connsiteX724" fmla="*/ 667488 w 1778586"/>
              <a:gd name="connsiteY724" fmla="*/ 1341996 h 1789440"/>
              <a:gd name="connsiteX725" fmla="*/ 663979 w 1778586"/>
              <a:gd name="connsiteY725" fmla="*/ 1341996 h 1789440"/>
              <a:gd name="connsiteX726" fmla="*/ 663939 w 1778586"/>
              <a:gd name="connsiteY726" fmla="*/ 1341956 h 1789440"/>
              <a:gd name="connsiteX727" fmla="*/ 663939 w 1778586"/>
              <a:gd name="connsiteY727" fmla="*/ 1341870 h 1789440"/>
              <a:gd name="connsiteX728" fmla="*/ 663939 w 1778586"/>
              <a:gd name="connsiteY728" fmla="*/ 1341744 h 1789440"/>
              <a:gd name="connsiteX729" fmla="*/ 667448 w 1778586"/>
              <a:gd name="connsiteY729" fmla="*/ 1341744 h 1789440"/>
              <a:gd name="connsiteX730" fmla="*/ 667488 w 1778586"/>
              <a:gd name="connsiteY730" fmla="*/ 1341744 h 1789440"/>
              <a:gd name="connsiteX731" fmla="*/ 667488 w 1778586"/>
              <a:gd name="connsiteY731" fmla="*/ 1341782 h 1789440"/>
              <a:gd name="connsiteX732" fmla="*/ 667450 w 1778586"/>
              <a:gd name="connsiteY732" fmla="*/ 1341744 h 1789440"/>
              <a:gd name="connsiteX733" fmla="*/ 667488 w 1778586"/>
              <a:gd name="connsiteY733" fmla="*/ 1118125 h 1789440"/>
              <a:gd name="connsiteX734" fmla="*/ 667488 w 1778586"/>
              <a:gd name="connsiteY734" fmla="*/ 1118127 h 1789440"/>
              <a:gd name="connsiteX735" fmla="*/ 663895 w 1778586"/>
              <a:gd name="connsiteY735" fmla="*/ 1114534 h 1789440"/>
              <a:gd name="connsiteX736" fmla="*/ 663895 w 1778586"/>
              <a:gd name="connsiteY736" fmla="*/ 1114532 h 1789440"/>
              <a:gd name="connsiteX737" fmla="*/ 667488 w 1778586"/>
              <a:gd name="connsiteY737" fmla="*/ 898187 h 1789440"/>
              <a:gd name="connsiteX738" fmla="*/ 667488 w 1778586"/>
              <a:gd name="connsiteY738" fmla="*/ 898189 h 1789440"/>
              <a:gd name="connsiteX739" fmla="*/ 664313 w 1778586"/>
              <a:gd name="connsiteY739" fmla="*/ 895014 h 1789440"/>
              <a:gd name="connsiteX740" fmla="*/ 664315 w 1778586"/>
              <a:gd name="connsiteY740" fmla="*/ 895014 h 1789440"/>
              <a:gd name="connsiteX741" fmla="*/ 667488 w 1778586"/>
              <a:gd name="connsiteY741" fmla="*/ 894552 h 1789440"/>
              <a:gd name="connsiteX742" fmla="*/ 667488 w 1778586"/>
              <a:gd name="connsiteY742" fmla="*/ 895014 h 1789440"/>
              <a:gd name="connsiteX743" fmla="*/ 664315 w 1778586"/>
              <a:gd name="connsiteY743" fmla="*/ 895014 h 1789440"/>
              <a:gd name="connsiteX744" fmla="*/ 664189 w 1778586"/>
              <a:gd name="connsiteY744" fmla="*/ 894888 h 1789440"/>
              <a:gd name="connsiteX745" fmla="*/ 667466 w 1778586"/>
              <a:gd name="connsiteY745" fmla="*/ 894888 h 1789440"/>
              <a:gd name="connsiteX746" fmla="*/ 667422 w 1778586"/>
              <a:gd name="connsiteY746" fmla="*/ 894844 h 1789440"/>
              <a:gd name="connsiteX747" fmla="*/ 667422 w 1778586"/>
              <a:gd name="connsiteY747" fmla="*/ 894552 h 1789440"/>
              <a:gd name="connsiteX748" fmla="*/ 667532 w 1778586"/>
              <a:gd name="connsiteY748" fmla="*/ 1789144 h 1789440"/>
              <a:gd name="connsiteX749" fmla="*/ 667532 w 1778586"/>
              <a:gd name="connsiteY749" fmla="*/ 1789146 h 1789440"/>
              <a:gd name="connsiteX750" fmla="*/ 663939 w 1778586"/>
              <a:gd name="connsiteY750" fmla="*/ 1785553 h 1789440"/>
              <a:gd name="connsiteX751" fmla="*/ 663939 w 1778586"/>
              <a:gd name="connsiteY751" fmla="*/ 1785551 h 1789440"/>
              <a:gd name="connsiteX752" fmla="*/ 667532 w 1778586"/>
              <a:gd name="connsiteY752" fmla="*/ 1569206 h 1789440"/>
              <a:gd name="connsiteX753" fmla="*/ 667532 w 1778586"/>
              <a:gd name="connsiteY753" fmla="*/ 1569208 h 1789440"/>
              <a:gd name="connsiteX754" fmla="*/ 663939 w 1778586"/>
              <a:gd name="connsiteY754" fmla="*/ 1565615 h 1789440"/>
              <a:gd name="connsiteX755" fmla="*/ 663939 w 1778586"/>
              <a:gd name="connsiteY755" fmla="*/ 1565613 h 1789440"/>
              <a:gd name="connsiteX756" fmla="*/ 667532 w 1778586"/>
              <a:gd name="connsiteY756" fmla="*/ 1565571 h 1789440"/>
              <a:gd name="connsiteX757" fmla="*/ 667532 w 1778586"/>
              <a:gd name="connsiteY757" fmla="*/ 1565613 h 1789440"/>
              <a:gd name="connsiteX758" fmla="*/ 663939 w 1778586"/>
              <a:gd name="connsiteY758" fmla="*/ 1565613 h 1789440"/>
              <a:gd name="connsiteX759" fmla="*/ 663937 w 1778586"/>
              <a:gd name="connsiteY759" fmla="*/ 1565613 h 1789440"/>
              <a:gd name="connsiteX760" fmla="*/ 663895 w 1778586"/>
              <a:gd name="connsiteY760" fmla="*/ 1565571 h 1789440"/>
              <a:gd name="connsiteX761" fmla="*/ 667532 w 1778586"/>
              <a:gd name="connsiteY761" fmla="*/ 1565487 h 1789440"/>
              <a:gd name="connsiteX762" fmla="*/ 663895 w 1778586"/>
              <a:gd name="connsiteY762" fmla="*/ 1565487 h 1789440"/>
              <a:gd name="connsiteX763" fmla="*/ 663895 w 1778586"/>
              <a:gd name="connsiteY763" fmla="*/ 1565445 h 1789440"/>
              <a:gd name="connsiteX764" fmla="*/ 667488 w 1778586"/>
              <a:gd name="connsiteY764" fmla="*/ 1565445 h 1789440"/>
              <a:gd name="connsiteX765" fmla="*/ 667490 w 1778586"/>
              <a:gd name="connsiteY765" fmla="*/ 1565445 h 1789440"/>
              <a:gd name="connsiteX766" fmla="*/ 667532 w 1778586"/>
              <a:gd name="connsiteY766" fmla="*/ 1341826 h 1789440"/>
              <a:gd name="connsiteX767" fmla="*/ 667532 w 1778586"/>
              <a:gd name="connsiteY767" fmla="*/ 1341828 h 1789440"/>
              <a:gd name="connsiteX768" fmla="*/ 667488 w 1778586"/>
              <a:gd name="connsiteY768" fmla="*/ 1341784 h 1789440"/>
              <a:gd name="connsiteX769" fmla="*/ 667488 w 1778586"/>
              <a:gd name="connsiteY769" fmla="*/ 1341782 h 1789440"/>
              <a:gd name="connsiteX770" fmla="*/ 667532 w 1778586"/>
              <a:gd name="connsiteY770" fmla="*/ 1121888 h 1789440"/>
              <a:gd name="connsiteX771" fmla="*/ 667532 w 1778586"/>
              <a:gd name="connsiteY771" fmla="*/ 1121890 h 1789440"/>
              <a:gd name="connsiteX772" fmla="*/ 663939 w 1778586"/>
              <a:gd name="connsiteY772" fmla="*/ 1118297 h 1789440"/>
              <a:gd name="connsiteX773" fmla="*/ 663939 w 1778586"/>
              <a:gd name="connsiteY773" fmla="*/ 1118295 h 1789440"/>
              <a:gd name="connsiteX774" fmla="*/ 667532 w 1778586"/>
              <a:gd name="connsiteY774" fmla="*/ 1118253 h 1789440"/>
              <a:gd name="connsiteX775" fmla="*/ 667532 w 1778586"/>
              <a:gd name="connsiteY775" fmla="*/ 1118295 h 1789440"/>
              <a:gd name="connsiteX776" fmla="*/ 663939 w 1778586"/>
              <a:gd name="connsiteY776" fmla="*/ 1118295 h 1789440"/>
              <a:gd name="connsiteX777" fmla="*/ 663937 w 1778586"/>
              <a:gd name="connsiteY777" fmla="*/ 1118295 h 1789440"/>
              <a:gd name="connsiteX778" fmla="*/ 663895 w 1778586"/>
              <a:gd name="connsiteY778" fmla="*/ 1118253 h 1789440"/>
              <a:gd name="connsiteX779" fmla="*/ 667532 w 1778586"/>
              <a:gd name="connsiteY779" fmla="*/ 1118169 h 1789440"/>
              <a:gd name="connsiteX780" fmla="*/ 663895 w 1778586"/>
              <a:gd name="connsiteY780" fmla="*/ 1118169 h 1789440"/>
              <a:gd name="connsiteX781" fmla="*/ 663895 w 1778586"/>
              <a:gd name="connsiteY781" fmla="*/ 1118127 h 1789440"/>
              <a:gd name="connsiteX782" fmla="*/ 667488 w 1778586"/>
              <a:gd name="connsiteY782" fmla="*/ 1118127 h 1789440"/>
              <a:gd name="connsiteX783" fmla="*/ 667490 w 1778586"/>
              <a:gd name="connsiteY783" fmla="*/ 1118127 h 1789440"/>
              <a:gd name="connsiteX784" fmla="*/ 887066 w 1778586"/>
              <a:gd name="connsiteY784" fmla="*/ 894552 h 1789440"/>
              <a:gd name="connsiteX785" fmla="*/ 667488 w 1778586"/>
              <a:gd name="connsiteY785" fmla="*/ 894552 h 1789440"/>
              <a:gd name="connsiteX786" fmla="*/ 667488 w 1778586"/>
              <a:gd name="connsiteY786" fmla="*/ 894426 h 1789440"/>
              <a:gd name="connsiteX787" fmla="*/ 667422 w 1778586"/>
              <a:gd name="connsiteY787" fmla="*/ 894426 h 1789440"/>
              <a:gd name="connsiteX788" fmla="*/ 667422 w 1778586"/>
              <a:gd name="connsiteY788" fmla="*/ 674908 h 1789440"/>
              <a:gd name="connsiteX789" fmla="*/ 887402 w 1778586"/>
              <a:gd name="connsiteY789" fmla="*/ 447570 h 1789440"/>
              <a:gd name="connsiteX790" fmla="*/ 667466 w 1778586"/>
              <a:gd name="connsiteY790" fmla="*/ 447570 h 1789440"/>
              <a:gd name="connsiteX791" fmla="*/ 667422 w 1778586"/>
              <a:gd name="connsiteY791" fmla="*/ 447526 h 1789440"/>
              <a:gd name="connsiteX792" fmla="*/ 667422 w 1778586"/>
              <a:gd name="connsiteY792" fmla="*/ 227590 h 1789440"/>
              <a:gd name="connsiteX793" fmla="*/ 887442 w 1778586"/>
              <a:gd name="connsiteY793" fmla="*/ 671271 h 1789440"/>
              <a:gd name="connsiteX794" fmla="*/ 667422 w 1778586"/>
              <a:gd name="connsiteY794" fmla="*/ 671271 h 1789440"/>
              <a:gd name="connsiteX795" fmla="*/ 667422 w 1778586"/>
              <a:gd name="connsiteY795" fmla="*/ 671187 h 1789440"/>
              <a:gd name="connsiteX796" fmla="*/ 667422 w 1778586"/>
              <a:gd name="connsiteY796" fmla="*/ 671145 h 1789440"/>
              <a:gd name="connsiteX797" fmla="*/ 667380 w 1778586"/>
              <a:gd name="connsiteY797" fmla="*/ 671145 h 1789440"/>
              <a:gd name="connsiteX798" fmla="*/ 667378 w 1778586"/>
              <a:gd name="connsiteY798" fmla="*/ 671143 h 1789440"/>
              <a:gd name="connsiteX799" fmla="*/ 667378 w 1778586"/>
              <a:gd name="connsiteY799" fmla="*/ 451207 h 1789440"/>
              <a:gd name="connsiteX800" fmla="*/ 887442 w 1778586"/>
              <a:gd name="connsiteY800" fmla="*/ 447696 h 1789440"/>
              <a:gd name="connsiteX801" fmla="*/ 887442 w 1778586"/>
              <a:gd name="connsiteY801" fmla="*/ 671269 h 1789440"/>
              <a:gd name="connsiteX802" fmla="*/ 667378 w 1778586"/>
              <a:gd name="connsiteY802" fmla="*/ 451205 h 1789440"/>
              <a:gd name="connsiteX803" fmla="*/ 667378 w 1778586"/>
              <a:gd name="connsiteY803" fmla="*/ 447696 h 1789440"/>
              <a:gd name="connsiteX804" fmla="*/ 887442 w 1778586"/>
              <a:gd name="connsiteY804" fmla="*/ 447608 h 1789440"/>
              <a:gd name="connsiteX805" fmla="*/ 887442 w 1778586"/>
              <a:gd name="connsiteY805" fmla="*/ 447610 h 1789440"/>
              <a:gd name="connsiteX806" fmla="*/ 887402 w 1778586"/>
              <a:gd name="connsiteY806" fmla="*/ 447570 h 1789440"/>
              <a:gd name="connsiteX807" fmla="*/ 887404 w 1778586"/>
              <a:gd name="connsiteY807" fmla="*/ 447570 h 1789440"/>
              <a:gd name="connsiteX808" fmla="*/ 887442 w 1778586"/>
              <a:gd name="connsiteY808" fmla="*/ 223953 h 1789440"/>
              <a:gd name="connsiteX809" fmla="*/ 667422 w 1778586"/>
              <a:gd name="connsiteY809" fmla="*/ 223953 h 1789440"/>
              <a:gd name="connsiteX810" fmla="*/ 667422 w 1778586"/>
              <a:gd name="connsiteY810" fmla="*/ 223869 h 1789440"/>
              <a:gd name="connsiteX811" fmla="*/ 667422 w 1778586"/>
              <a:gd name="connsiteY811" fmla="*/ 223827 h 1789440"/>
              <a:gd name="connsiteX812" fmla="*/ 667380 w 1778586"/>
              <a:gd name="connsiteY812" fmla="*/ 223827 h 1789440"/>
              <a:gd name="connsiteX813" fmla="*/ 667378 w 1778586"/>
              <a:gd name="connsiteY813" fmla="*/ 223825 h 1789440"/>
              <a:gd name="connsiteX814" fmla="*/ 667378 w 1778586"/>
              <a:gd name="connsiteY814" fmla="*/ 3889 h 1789440"/>
              <a:gd name="connsiteX815" fmla="*/ 887442 w 1778586"/>
              <a:gd name="connsiteY815" fmla="*/ 252 h 1789440"/>
              <a:gd name="connsiteX816" fmla="*/ 887442 w 1778586"/>
              <a:gd name="connsiteY816" fmla="*/ 223951 h 1789440"/>
              <a:gd name="connsiteX817" fmla="*/ 667378 w 1778586"/>
              <a:gd name="connsiteY817" fmla="*/ 3887 h 1789440"/>
              <a:gd name="connsiteX818" fmla="*/ 667378 w 1778586"/>
              <a:gd name="connsiteY818" fmla="*/ 252 h 1789440"/>
              <a:gd name="connsiteX819" fmla="*/ 887444 w 1778586"/>
              <a:gd name="connsiteY819" fmla="*/ 671271 h 1789440"/>
              <a:gd name="connsiteX820" fmla="*/ 887442 w 1778586"/>
              <a:gd name="connsiteY820" fmla="*/ 671271 h 1789440"/>
              <a:gd name="connsiteX821" fmla="*/ 887442 w 1778586"/>
              <a:gd name="connsiteY821" fmla="*/ 671269 h 1789440"/>
              <a:gd name="connsiteX822" fmla="*/ 887444 w 1778586"/>
              <a:gd name="connsiteY822" fmla="*/ 223953 h 1789440"/>
              <a:gd name="connsiteX823" fmla="*/ 887442 w 1778586"/>
              <a:gd name="connsiteY823" fmla="*/ 223953 h 1789440"/>
              <a:gd name="connsiteX824" fmla="*/ 887442 w 1778586"/>
              <a:gd name="connsiteY824" fmla="*/ 223951 h 1789440"/>
              <a:gd name="connsiteX825" fmla="*/ 887486 w 1778586"/>
              <a:gd name="connsiteY825" fmla="*/ 894970 h 1789440"/>
              <a:gd name="connsiteX826" fmla="*/ 887486 w 1778586"/>
              <a:gd name="connsiteY826" fmla="*/ 894972 h 1789440"/>
              <a:gd name="connsiteX827" fmla="*/ 887066 w 1778586"/>
              <a:gd name="connsiteY827" fmla="*/ 894552 h 1789440"/>
              <a:gd name="connsiteX828" fmla="*/ 887068 w 1778586"/>
              <a:gd name="connsiteY828" fmla="*/ 894552 h 1789440"/>
              <a:gd name="connsiteX829" fmla="*/ 887486 w 1778586"/>
              <a:gd name="connsiteY829" fmla="*/ 671313 h 1789440"/>
              <a:gd name="connsiteX830" fmla="*/ 887486 w 1778586"/>
              <a:gd name="connsiteY830" fmla="*/ 894552 h 1789440"/>
              <a:gd name="connsiteX831" fmla="*/ 887068 w 1778586"/>
              <a:gd name="connsiteY831" fmla="*/ 894552 h 1789440"/>
              <a:gd name="connsiteX832" fmla="*/ 667422 w 1778586"/>
              <a:gd name="connsiteY832" fmla="*/ 674906 h 1789440"/>
              <a:gd name="connsiteX833" fmla="*/ 667422 w 1778586"/>
              <a:gd name="connsiteY833" fmla="*/ 671313 h 1789440"/>
              <a:gd name="connsiteX834" fmla="*/ 887486 w 1778586"/>
              <a:gd name="connsiteY834" fmla="*/ 671271 h 1789440"/>
              <a:gd name="connsiteX835" fmla="*/ 887486 w 1778586"/>
              <a:gd name="connsiteY835" fmla="*/ 671313 h 1789440"/>
              <a:gd name="connsiteX836" fmla="*/ 887444 w 1778586"/>
              <a:gd name="connsiteY836" fmla="*/ 671271 h 1789440"/>
              <a:gd name="connsiteX837" fmla="*/ 887486 w 1778586"/>
              <a:gd name="connsiteY837" fmla="*/ 223995 h 1789440"/>
              <a:gd name="connsiteX838" fmla="*/ 887486 w 1778586"/>
              <a:gd name="connsiteY838" fmla="*/ 447652 h 1789440"/>
              <a:gd name="connsiteX839" fmla="*/ 887442 w 1778586"/>
              <a:gd name="connsiteY839" fmla="*/ 447608 h 1789440"/>
              <a:gd name="connsiteX840" fmla="*/ 887442 w 1778586"/>
              <a:gd name="connsiteY840" fmla="*/ 447570 h 1789440"/>
              <a:gd name="connsiteX841" fmla="*/ 887404 w 1778586"/>
              <a:gd name="connsiteY841" fmla="*/ 447570 h 1789440"/>
              <a:gd name="connsiteX842" fmla="*/ 667422 w 1778586"/>
              <a:gd name="connsiteY842" fmla="*/ 227588 h 1789440"/>
              <a:gd name="connsiteX843" fmla="*/ 667422 w 1778586"/>
              <a:gd name="connsiteY843" fmla="*/ 223995 h 1789440"/>
              <a:gd name="connsiteX844" fmla="*/ 887486 w 1778586"/>
              <a:gd name="connsiteY844" fmla="*/ 223953 h 1789440"/>
              <a:gd name="connsiteX845" fmla="*/ 887486 w 1778586"/>
              <a:gd name="connsiteY845" fmla="*/ 223995 h 1789440"/>
              <a:gd name="connsiteX846" fmla="*/ 887444 w 1778586"/>
              <a:gd name="connsiteY846" fmla="*/ 223953 h 1789440"/>
              <a:gd name="connsiteX847" fmla="*/ 887512 w 1778586"/>
              <a:gd name="connsiteY847" fmla="*/ 1341870 h 1789440"/>
              <a:gd name="connsiteX848" fmla="*/ 667576 w 1778586"/>
              <a:gd name="connsiteY848" fmla="*/ 1341870 h 1789440"/>
              <a:gd name="connsiteX849" fmla="*/ 667532 w 1778586"/>
              <a:gd name="connsiteY849" fmla="*/ 1341826 h 1789440"/>
              <a:gd name="connsiteX850" fmla="*/ 667532 w 1778586"/>
              <a:gd name="connsiteY850" fmla="*/ 1121890 h 1789440"/>
              <a:gd name="connsiteX851" fmla="*/ 887530 w 1778586"/>
              <a:gd name="connsiteY851" fmla="*/ 447696 h 1789440"/>
              <a:gd name="connsiteX852" fmla="*/ 887442 w 1778586"/>
              <a:gd name="connsiteY852" fmla="*/ 447696 h 1789440"/>
              <a:gd name="connsiteX853" fmla="*/ 887442 w 1778586"/>
              <a:gd name="connsiteY853" fmla="*/ 447610 h 1789440"/>
              <a:gd name="connsiteX854" fmla="*/ 887486 w 1778586"/>
              <a:gd name="connsiteY854" fmla="*/ 447654 h 1789440"/>
              <a:gd name="connsiteX855" fmla="*/ 887486 w 1778586"/>
              <a:gd name="connsiteY855" fmla="*/ 447652 h 1789440"/>
              <a:gd name="connsiteX856" fmla="*/ 887552 w 1778586"/>
              <a:gd name="connsiteY856" fmla="*/ 1565571 h 1789440"/>
              <a:gd name="connsiteX857" fmla="*/ 667532 w 1778586"/>
              <a:gd name="connsiteY857" fmla="*/ 1565571 h 1789440"/>
              <a:gd name="connsiteX858" fmla="*/ 667532 w 1778586"/>
              <a:gd name="connsiteY858" fmla="*/ 1565487 h 1789440"/>
              <a:gd name="connsiteX859" fmla="*/ 667532 w 1778586"/>
              <a:gd name="connsiteY859" fmla="*/ 1565445 h 1789440"/>
              <a:gd name="connsiteX860" fmla="*/ 667490 w 1778586"/>
              <a:gd name="connsiteY860" fmla="*/ 1565445 h 1789440"/>
              <a:gd name="connsiteX861" fmla="*/ 667488 w 1778586"/>
              <a:gd name="connsiteY861" fmla="*/ 1565443 h 1789440"/>
              <a:gd name="connsiteX862" fmla="*/ 667488 w 1778586"/>
              <a:gd name="connsiteY862" fmla="*/ 1345507 h 1789440"/>
              <a:gd name="connsiteX863" fmla="*/ 887552 w 1778586"/>
              <a:gd name="connsiteY863" fmla="*/ 1341996 h 1789440"/>
              <a:gd name="connsiteX864" fmla="*/ 887552 w 1778586"/>
              <a:gd name="connsiteY864" fmla="*/ 1565569 h 1789440"/>
              <a:gd name="connsiteX865" fmla="*/ 667488 w 1778586"/>
              <a:gd name="connsiteY865" fmla="*/ 1345505 h 1789440"/>
              <a:gd name="connsiteX866" fmla="*/ 667488 w 1778586"/>
              <a:gd name="connsiteY866" fmla="*/ 1341996 h 1789440"/>
              <a:gd name="connsiteX867" fmla="*/ 887552 w 1778586"/>
              <a:gd name="connsiteY867" fmla="*/ 1341908 h 1789440"/>
              <a:gd name="connsiteX868" fmla="*/ 887552 w 1778586"/>
              <a:gd name="connsiteY868" fmla="*/ 1341910 h 1789440"/>
              <a:gd name="connsiteX869" fmla="*/ 887512 w 1778586"/>
              <a:gd name="connsiteY869" fmla="*/ 1341870 h 1789440"/>
              <a:gd name="connsiteX870" fmla="*/ 887514 w 1778586"/>
              <a:gd name="connsiteY870" fmla="*/ 1341870 h 1789440"/>
              <a:gd name="connsiteX871" fmla="*/ 887552 w 1778586"/>
              <a:gd name="connsiteY871" fmla="*/ 1118253 h 1789440"/>
              <a:gd name="connsiteX872" fmla="*/ 667532 w 1778586"/>
              <a:gd name="connsiteY872" fmla="*/ 1118253 h 1789440"/>
              <a:gd name="connsiteX873" fmla="*/ 667532 w 1778586"/>
              <a:gd name="connsiteY873" fmla="*/ 1118169 h 1789440"/>
              <a:gd name="connsiteX874" fmla="*/ 667532 w 1778586"/>
              <a:gd name="connsiteY874" fmla="*/ 1118127 h 1789440"/>
              <a:gd name="connsiteX875" fmla="*/ 667490 w 1778586"/>
              <a:gd name="connsiteY875" fmla="*/ 1118127 h 1789440"/>
              <a:gd name="connsiteX876" fmla="*/ 667488 w 1778586"/>
              <a:gd name="connsiteY876" fmla="*/ 1118125 h 1789440"/>
              <a:gd name="connsiteX877" fmla="*/ 667488 w 1778586"/>
              <a:gd name="connsiteY877" fmla="*/ 898189 h 1789440"/>
              <a:gd name="connsiteX878" fmla="*/ 887552 w 1778586"/>
              <a:gd name="connsiteY878" fmla="*/ 894552 h 1789440"/>
              <a:gd name="connsiteX879" fmla="*/ 887552 w 1778586"/>
              <a:gd name="connsiteY879" fmla="*/ 1118251 h 1789440"/>
              <a:gd name="connsiteX880" fmla="*/ 667488 w 1778586"/>
              <a:gd name="connsiteY880" fmla="*/ 898187 h 1789440"/>
              <a:gd name="connsiteX881" fmla="*/ 667488 w 1778586"/>
              <a:gd name="connsiteY881" fmla="*/ 895014 h 1789440"/>
              <a:gd name="connsiteX882" fmla="*/ 887530 w 1778586"/>
              <a:gd name="connsiteY882" fmla="*/ 895014 h 1789440"/>
              <a:gd name="connsiteX883" fmla="*/ 887486 w 1778586"/>
              <a:gd name="connsiteY883" fmla="*/ 894970 h 1789440"/>
              <a:gd name="connsiteX884" fmla="*/ 887486 w 1778586"/>
              <a:gd name="connsiteY884" fmla="*/ 894552 h 1789440"/>
              <a:gd name="connsiteX885" fmla="*/ 887554 w 1778586"/>
              <a:gd name="connsiteY885" fmla="*/ 1565571 h 1789440"/>
              <a:gd name="connsiteX886" fmla="*/ 887552 w 1778586"/>
              <a:gd name="connsiteY886" fmla="*/ 1565571 h 1789440"/>
              <a:gd name="connsiteX887" fmla="*/ 887552 w 1778586"/>
              <a:gd name="connsiteY887" fmla="*/ 1565569 h 1789440"/>
              <a:gd name="connsiteX888" fmla="*/ 887554 w 1778586"/>
              <a:gd name="connsiteY888" fmla="*/ 1118253 h 1789440"/>
              <a:gd name="connsiteX889" fmla="*/ 887552 w 1778586"/>
              <a:gd name="connsiteY889" fmla="*/ 1118253 h 1789440"/>
              <a:gd name="connsiteX890" fmla="*/ 887552 w 1778586"/>
              <a:gd name="connsiteY890" fmla="*/ 1118251 h 1789440"/>
              <a:gd name="connsiteX891" fmla="*/ 887596 w 1778586"/>
              <a:gd name="connsiteY891" fmla="*/ 1565613 h 1789440"/>
              <a:gd name="connsiteX892" fmla="*/ 887596 w 1778586"/>
              <a:gd name="connsiteY892" fmla="*/ 1789270 h 1789440"/>
              <a:gd name="connsiteX893" fmla="*/ 667532 w 1778586"/>
              <a:gd name="connsiteY893" fmla="*/ 1569206 h 1789440"/>
              <a:gd name="connsiteX894" fmla="*/ 667532 w 1778586"/>
              <a:gd name="connsiteY894" fmla="*/ 1565613 h 1789440"/>
              <a:gd name="connsiteX895" fmla="*/ 887596 w 1778586"/>
              <a:gd name="connsiteY895" fmla="*/ 1565571 h 1789440"/>
              <a:gd name="connsiteX896" fmla="*/ 887596 w 1778586"/>
              <a:gd name="connsiteY896" fmla="*/ 1565613 h 1789440"/>
              <a:gd name="connsiteX897" fmla="*/ 887554 w 1778586"/>
              <a:gd name="connsiteY897" fmla="*/ 1565571 h 1789440"/>
              <a:gd name="connsiteX898" fmla="*/ 887596 w 1778586"/>
              <a:gd name="connsiteY898" fmla="*/ 1118295 h 1789440"/>
              <a:gd name="connsiteX899" fmla="*/ 887596 w 1778586"/>
              <a:gd name="connsiteY899" fmla="*/ 1341952 h 1789440"/>
              <a:gd name="connsiteX900" fmla="*/ 887552 w 1778586"/>
              <a:gd name="connsiteY900" fmla="*/ 1341908 h 1789440"/>
              <a:gd name="connsiteX901" fmla="*/ 887552 w 1778586"/>
              <a:gd name="connsiteY901" fmla="*/ 1341870 h 1789440"/>
              <a:gd name="connsiteX902" fmla="*/ 887514 w 1778586"/>
              <a:gd name="connsiteY902" fmla="*/ 1341870 h 1789440"/>
              <a:gd name="connsiteX903" fmla="*/ 667532 w 1778586"/>
              <a:gd name="connsiteY903" fmla="*/ 1121888 h 1789440"/>
              <a:gd name="connsiteX904" fmla="*/ 667532 w 1778586"/>
              <a:gd name="connsiteY904" fmla="*/ 1118295 h 1789440"/>
              <a:gd name="connsiteX905" fmla="*/ 887596 w 1778586"/>
              <a:gd name="connsiteY905" fmla="*/ 1118253 h 1789440"/>
              <a:gd name="connsiteX906" fmla="*/ 887596 w 1778586"/>
              <a:gd name="connsiteY906" fmla="*/ 1118295 h 1789440"/>
              <a:gd name="connsiteX907" fmla="*/ 887554 w 1778586"/>
              <a:gd name="connsiteY907" fmla="*/ 1118253 h 1789440"/>
              <a:gd name="connsiteX908" fmla="*/ 887640 w 1778586"/>
              <a:gd name="connsiteY908" fmla="*/ 1789314 h 1789440"/>
              <a:gd name="connsiteX909" fmla="*/ 663939 w 1778586"/>
              <a:gd name="connsiteY909" fmla="*/ 1789314 h 1789440"/>
              <a:gd name="connsiteX910" fmla="*/ 663939 w 1778586"/>
              <a:gd name="connsiteY910" fmla="*/ 1789188 h 1789440"/>
              <a:gd name="connsiteX911" fmla="*/ 667576 w 1778586"/>
              <a:gd name="connsiteY911" fmla="*/ 1789188 h 1789440"/>
              <a:gd name="connsiteX912" fmla="*/ 667532 w 1778586"/>
              <a:gd name="connsiteY912" fmla="*/ 1789144 h 1789440"/>
              <a:gd name="connsiteX913" fmla="*/ 667532 w 1778586"/>
              <a:gd name="connsiteY913" fmla="*/ 1569208 h 1789440"/>
              <a:gd name="connsiteX914" fmla="*/ 887596 w 1778586"/>
              <a:gd name="connsiteY914" fmla="*/ 1789272 h 1789440"/>
              <a:gd name="connsiteX915" fmla="*/ 887596 w 1778586"/>
              <a:gd name="connsiteY915" fmla="*/ 1789270 h 1789440"/>
              <a:gd name="connsiteX916" fmla="*/ 887640 w 1778586"/>
              <a:gd name="connsiteY916" fmla="*/ 1341996 h 1789440"/>
              <a:gd name="connsiteX917" fmla="*/ 887552 w 1778586"/>
              <a:gd name="connsiteY917" fmla="*/ 1341996 h 1789440"/>
              <a:gd name="connsiteX918" fmla="*/ 887552 w 1778586"/>
              <a:gd name="connsiteY918" fmla="*/ 1341910 h 1789440"/>
              <a:gd name="connsiteX919" fmla="*/ 887596 w 1778586"/>
              <a:gd name="connsiteY919" fmla="*/ 1341954 h 1789440"/>
              <a:gd name="connsiteX920" fmla="*/ 887596 w 1778586"/>
              <a:gd name="connsiteY920" fmla="*/ 1341952 h 1789440"/>
              <a:gd name="connsiteX921" fmla="*/ 891032 w 1778586"/>
              <a:gd name="connsiteY921" fmla="*/ 671187 h 1789440"/>
              <a:gd name="connsiteX922" fmla="*/ 890990 w 1778586"/>
              <a:gd name="connsiteY922" fmla="*/ 671187 h 1789440"/>
              <a:gd name="connsiteX923" fmla="*/ 890990 w 1778586"/>
              <a:gd name="connsiteY923" fmla="*/ 671145 h 1789440"/>
              <a:gd name="connsiteX924" fmla="*/ 891032 w 1778586"/>
              <a:gd name="connsiteY924" fmla="*/ 223869 h 1789440"/>
              <a:gd name="connsiteX925" fmla="*/ 890990 w 1778586"/>
              <a:gd name="connsiteY925" fmla="*/ 223869 h 1789440"/>
              <a:gd name="connsiteX926" fmla="*/ 890990 w 1778586"/>
              <a:gd name="connsiteY926" fmla="*/ 223827 h 1789440"/>
              <a:gd name="connsiteX927" fmla="*/ 891034 w 1778586"/>
              <a:gd name="connsiteY927" fmla="*/ 671187 h 1789440"/>
              <a:gd name="connsiteX928" fmla="*/ 891034 w 1778586"/>
              <a:gd name="connsiteY928" fmla="*/ 671189 h 1789440"/>
              <a:gd name="connsiteX929" fmla="*/ 891032 w 1778586"/>
              <a:gd name="connsiteY929" fmla="*/ 671187 h 1789440"/>
              <a:gd name="connsiteX930" fmla="*/ 891034 w 1778586"/>
              <a:gd name="connsiteY930" fmla="*/ 447444 h 1789440"/>
              <a:gd name="connsiteX931" fmla="*/ 891034 w 1778586"/>
              <a:gd name="connsiteY931" fmla="*/ 447530 h 1789440"/>
              <a:gd name="connsiteX932" fmla="*/ 890990 w 1778586"/>
              <a:gd name="connsiteY932" fmla="*/ 447486 h 1789440"/>
              <a:gd name="connsiteX933" fmla="*/ 890990 w 1778586"/>
              <a:gd name="connsiteY933" fmla="*/ 447488 h 1789440"/>
              <a:gd name="connsiteX934" fmla="*/ 890946 w 1778586"/>
              <a:gd name="connsiteY934" fmla="*/ 447444 h 1789440"/>
              <a:gd name="connsiteX935" fmla="*/ 891034 w 1778586"/>
              <a:gd name="connsiteY935" fmla="*/ 223869 h 1789440"/>
              <a:gd name="connsiteX936" fmla="*/ 891034 w 1778586"/>
              <a:gd name="connsiteY936" fmla="*/ 223871 h 1789440"/>
              <a:gd name="connsiteX937" fmla="*/ 891032 w 1778586"/>
              <a:gd name="connsiteY937" fmla="*/ 223869 h 1789440"/>
              <a:gd name="connsiteX938" fmla="*/ 891074 w 1778586"/>
              <a:gd name="connsiteY938" fmla="*/ 447570 h 1789440"/>
              <a:gd name="connsiteX939" fmla="*/ 891072 w 1778586"/>
              <a:gd name="connsiteY939" fmla="*/ 447570 h 1789440"/>
              <a:gd name="connsiteX940" fmla="*/ 891034 w 1778586"/>
              <a:gd name="connsiteY940" fmla="*/ 447532 h 1789440"/>
              <a:gd name="connsiteX941" fmla="*/ 891034 w 1778586"/>
              <a:gd name="connsiteY941" fmla="*/ 447530 h 1789440"/>
              <a:gd name="connsiteX942" fmla="*/ 891142 w 1778586"/>
              <a:gd name="connsiteY942" fmla="*/ 1565487 h 1789440"/>
              <a:gd name="connsiteX943" fmla="*/ 891100 w 1778586"/>
              <a:gd name="connsiteY943" fmla="*/ 1565487 h 1789440"/>
              <a:gd name="connsiteX944" fmla="*/ 891100 w 1778586"/>
              <a:gd name="connsiteY944" fmla="*/ 1565445 h 1789440"/>
              <a:gd name="connsiteX945" fmla="*/ 891142 w 1778586"/>
              <a:gd name="connsiteY945" fmla="*/ 1118169 h 1789440"/>
              <a:gd name="connsiteX946" fmla="*/ 891100 w 1778586"/>
              <a:gd name="connsiteY946" fmla="*/ 1118169 h 1789440"/>
              <a:gd name="connsiteX947" fmla="*/ 891100 w 1778586"/>
              <a:gd name="connsiteY947" fmla="*/ 1118127 h 1789440"/>
              <a:gd name="connsiteX948" fmla="*/ 891144 w 1778586"/>
              <a:gd name="connsiteY948" fmla="*/ 1565487 h 1789440"/>
              <a:gd name="connsiteX949" fmla="*/ 891144 w 1778586"/>
              <a:gd name="connsiteY949" fmla="*/ 1565489 h 1789440"/>
              <a:gd name="connsiteX950" fmla="*/ 891142 w 1778586"/>
              <a:gd name="connsiteY950" fmla="*/ 1565487 h 1789440"/>
              <a:gd name="connsiteX951" fmla="*/ 891144 w 1778586"/>
              <a:gd name="connsiteY951" fmla="*/ 1341744 h 1789440"/>
              <a:gd name="connsiteX952" fmla="*/ 891144 w 1778586"/>
              <a:gd name="connsiteY952" fmla="*/ 1341830 h 1789440"/>
              <a:gd name="connsiteX953" fmla="*/ 891100 w 1778586"/>
              <a:gd name="connsiteY953" fmla="*/ 1341786 h 1789440"/>
              <a:gd name="connsiteX954" fmla="*/ 891100 w 1778586"/>
              <a:gd name="connsiteY954" fmla="*/ 1341788 h 1789440"/>
              <a:gd name="connsiteX955" fmla="*/ 891056 w 1778586"/>
              <a:gd name="connsiteY955" fmla="*/ 1341744 h 1789440"/>
              <a:gd name="connsiteX956" fmla="*/ 891144 w 1778586"/>
              <a:gd name="connsiteY956" fmla="*/ 1118169 h 1789440"/>
              <a:gd name="connsiteX957" fmla="*/ 891144 w 1778586"/>
              <a:gd name="connsiteY957" fmla="*/ 1118171 h 1789440"/>
              <a:gd name="connsiteX958" fmla="*/ 891142 w 1778586"/>
              <a:gd name="connsiteY958" fmla="*/ 1118169 h 1789440"/>
              <a:gd name="connsiteX959" fmla="*/ 891184 w 1778586"/>
              <a:gd name="connsiteY959" fmla="*/ 1341870 h 1789440"/>
              <a:gd name="connsiteX960" fmla="*/ 891182 w 1778586"/>
              <a:gd name="connsiteY960" fmla="*/ 1341870 h 1789440"/>
              <a:gd name="connsiteX961" fmla="*/ 891144 w 1778586"/>
              <a:gd name="connsiteY961" fmla="*/ 1341832 h 1789440"/>
              <a:gd name="connsiteX962" fmla="*/ 891144 w 1778586"/>
              <a:gd name="connsiteY962" fmla="*/ 1341830 h 1789440"/>
              <a:gd name="connsiteX963" fmla="*/ 891520 w 1778586"/>
              <a:gd name="connsiteY963" fmla="*/ 894888 h 1789440"/>
              <a:gd name="connsiteX964" fmla="*/ 891518 w 1778586"/>
              <a:gd name="connsiteY964" fmla="*/ 894888 h 1789440"/>
              <a:gd name="connsiteX965" fmla="*/ 891100 w 1778586"/>
              <a:gd name="connsiteY965" fmla="*/ 894470 h 1789440"/>
              <a:gd name="connsiteX966" fmla="*/ 891100 w 1778586"/>
              <a:gd name="connsiteY966" fmla="*/ 894468 h 1789440"/>
              <a:gd name="connsiteX967" fmla="*/ 1111054 w 1778586"/>
              <a:gd name="connsiteY967" fmla="*/ 667552 h 1789440"/>
              <a:gd name="connsiteX968" fmla="*/ 1111054 w 1778586"/>
              <a:gd name="connsiteY968" fmla="*/ 671145 h 1789440"/>
              <a:gd name="connsiteX969" fmla="*/ 890990 w 1778586"/>
              <a:gd name="connsiteY969" fmla="*/ 671145 h 1789440"/>
              <a:gd name="connsiteX970" fmla="*/ 890990 w 1778586"/>
              <a:gd name="connsiteY970" fmla="*/ 447488 h 1789440"/>
              <a:gd name="connsiteX971" fmla="*/ 891034 w 1778586"/>
              <a:gd name="connsiteY971" fmla="*/ 447532 h 1789440"/>
              <a:gd name="connsiteX972" fmla="*/ 891034 w 1778586"/>
              <a:gd name="connsiteY972" fmla="*/ 447570 h 1789440"/>
              <a:gd name="connsiteX973" fmla="*/ 891072 w 1778586"/>
              <a:gd name="connsiteY973" fmla="*/ 447570 h 1789440"/>
              <a:gd name="connsiteX974" fmla="*/ 1111054 w 1778586"/>
              <a:gd name="connsiteY974" fmla="*/ 447614 h 1789440"/>
              <a:gd name="connsiteX975" fmla="*/ 1111054 w 1778586"/>
              <a:gd name="connsiteY975" fmla="*/ 667550 h 1789440"/>
              <a:gd name="connsiteX976" fmla="*/ 891074 w 1778586"/>
              <a:gd name="connsiteY976" fmla="*/ 447570 h 1789440"/>
              <a:gd name="connsiteX977" fmla="*/ 1111010 w 1778586"/>
              <a:gd name="connsiteY977" fmla="*/ 447570 h 1789440"/>
              <a:gd name="connsiteX978" fmla="*/ 1111054 w 1778586"/>
              <a:gd name="connsiteY978" fmla="*/ 220234 h 1789440"/>
              <a:gd name="connsiteX979" fmla="*/ 1111054 w 1778586"/>
              <a:gd name="connsiteY979" fmla="*/ 223827 h 1789440"/>
              <a:gd name="connsiteX980" fmla="*/ 890990 w 1778586"/>
              <a:gd name="connsiteY980" fmla="*/ 223827 h 1789440"/>
              <a:gd name="connsiteX981" fmla="*/ 890990 w 1778586"/>
              <a:gd name="connsiteY981" fmla="*/ 170 h 1789440"/>
              <a:gd name="connsiteX982" fmla="*/ 1111098 w 1778586"/>
              <a:gd name="connsiteY982" fmla="*/ 891253 h 1789440"/>
              <a:gd name="connsiteX983" fmla="*/ 1111098 w 1778586"/>
              <a:gd name="connsiteY983" fmla="*/ 894426 h 1789440"/>
              <a:gd name="connsiteX984" fmla="*/ 891056 w 1778586"/>
              <a:gd name="connsiteY984" fmla="*/ 894426 h 1789440"/>
              <a:gd name="connsiteX985" fmla="*/ 891100 w 1778586"/>
              <a:gd name="connsiteY985" fmla="*/ 894470 h 1789440"/>
              <a:gd name="connsiteX986" fmla="*/ 891100 w 1778586"/>
              <a:gd name="connsiteY986" fmla="*/ 894888 h 1789440"/>
              <a:gd name="connsiteX987" fmla="*/ 891034 w 1778586"/>
              <a:gd name="connsiteY987" fmla="*/ 894888 h 1789440"/>
              <a:gd name="connsiteX988" fmla="*/ 891034 w 1778586"/>
              <a:gd name="connsiteY988" fmla="*/ 671189 h 1789440"/>
              <a:gd name="connsiteX989" fmla="*/ 1111098 w 1778586"/>
              <a:gd name="connsiteY989" fmla="*/ 671315 h 1789440"/>
              <a:gd name="connsiteX990" fmla="*/ 1111098 w 1778586"/>
              <a:gd name="connsiteY990" fmla="*/ 891251 h 1789440"/>
              <a:gd name="connsiteX991" fmla="*/ 891034 w 1778586"/>
              <a:gd name="connsiteY991" fmla="*/ 671187 h 1789440"/>
              <a:gd name="connsiteX992" fmla="*/ 1111054 w 1778586"/>
              <a:gd name="connsiteY992" fmla="*/ 671187 h 1789440"/>
              <a:gd name="connsiteX993" fmla="*/ 1111054 w 1778586"/>
              <a:gd name="connsiteY993" fmla="*/ 671271 h 1789440"/>
              <a:gd name="connsiteX994" fmla="*/ 1111054 w 1778586"/>
              <a:gd name="connsiteY994" fmla="*/ 671313 h 1789440"/>
              <a:gd name="connsiteX995" fmla="*/ 1111096 w 1778586"/>
              <a:gd name="connsiteY995" fmla="*/ 671313 h 1789440"/>
              <a:gd name="connsiteX996" fmla="*/ 1111098 w 1778586"/>
              <a:gd name="connsiteY996" fmla="*/ 447656 h 1789440"/>
              <a:gd name="connsiteX997" fmla="*/ 1111098 w 1778586"/>
              <a:gd name="connsiteY997" fmla="*/ 447658 h 1789440"/>
              <a:gd name="connsiteX998" fmla="*/ 1111054 w 1778586"/>
              <a:gd name="connsiteY998" fmla="*/ 447614 h 1789440"/>
              <a:gd name="connsiteX999" fmla="*/ 1111054 w 1778586"/>
              <a:gd name="connsiteY999" fmla="*/ 447612 h 1789440"/>
              <a:gd name="connsiteX1000" fmla="*/ 1111098 w 1778586"/>
              <a:gd name="connsiteY1000" fmla="*/ 443935 h 1789440"/>
              <a:gd name="connsiteX1001" fmla="*/ 1111098 w 1778586"/>
              <a:gd name="connsiteY1001" fmla="*/ 447444 h 1789440"/>
              <a:gd name="connsiteX1002" fmla="*/ 891034 w 1778586"/>
              <a:gd name="connsiteY1002" fmla="*/ 447444 h 1789440"/>
              <a:gd name="connsiteX1003" fmla="*/ 891034 w 1778586"/>
              <a:gd name="connsiteY1003" fmla="*/ 223871 h 1789440"/>
              <a:gd name="connsiteX1004" fmla="*/ 1111098 w 1778586"/>
              <a:gd name="connsiteY1004" fmla="*/ 223997 h 1789440"/>
              <a:gd name="connsiteX1005" fmla="*/ 1111098 w 1778586"/>
              <a:gd name="connsiteY1005" fmla="*/ 443933 h 1789440"/>
              <a:gd name="connsiteX1006" fmla="*/ 891034 w 1778586"/>
              <a:gd name="connsiteY1006" fmla="*/ 223869 h 1789440"/>
              <a:gd name="connsiteX1007" fmla="*/ 1111054 w 1778586"/>
              <a:gd name="connsiteY1007" fmla="*/ 223869 h 1789440"/>
              <a:gd name="connsiteX1008" fmla="*/ 1111054 w 1778586"/>
              <a:gd name="connsiteY1008" fmla="*/ 223953 h 1789440"/>
              <a:gd name="connsiteX1009" fmla="*/ 1111054 w 1778586"/>
              <a:gd name="connsiteY1009" fmla="*/ 223995 h 1789440"/>
              <a:gd name="connsiteX1010" fmla="*/ 1111096 w 1778586"/>
              <a:gd name="connsiteY1010" fmla="*/ 223995 h 1789440"/>
              <a:gd name="connsiteX1011" fmla="*/ 1111136 w 1778586"/>
              <a:gd name="connsiteY1011" fmla="*/ 447696 h 1789440"/>
              <a:gd name="connsiteX1012" fmla="*/ 1111098 w 1778586"/>
              <a:gd name="connsiteY1012" fmla="*/ 447696 h 1789440"/>
              <a:gd name="connsiteX1013" fmla="*/ 1111098 w 1778586"/>
              <a:gd name="connsiteY1013" fmla="*/ 447658 h 1789440"/>
              <a:gd name="connsiteX1014" fmla="*/ 1111164 w 1778586"/>
              <a:gd name="connsiteY1014" fmla="*/ 1561852 h 1789440"/>
              <a:gd name="connsiteX1015" fmla="*/ 1111164 w 1778586"/>
              <a:gd name="connsiteY1015" fmla="*/ 1565445 h 1789440"/>
              <a:gd name="connsiteX1016" fmla="*/ 891100 w 1778586"/>
              <a:gd name="connsiteY1016" fmla="*/ 1565445 h 1789440"/>
              <a:gd name="connsiteX1017" fmla="*/ 891100 w 1778586"/>
              <a:gd name="connsiteY1017" fmla="*/ 1341788 h 1789440"/>
              <a:gd name="connsiteX1018" fmla="*/ 891144 w 1778586"/>
              <a:gd name="connsiteY1018" fmla="*/ 1341832 h 1789440"/>
              <a:gd name="connsiteX1019" fmla="*/ 891144 w 1778586"/>
              <a:gd name="connsiteY1019" fmla="*/ 1341870 h 1789440"/>
              <a:gd name="connsiteX1020" fmla="*/ 891182 w 1778586"/>
              <a:gd name="connsiteY1020" fmla="*/ 1341870 h 1789440"/>
              <a:gd name="connsiteX1021" fmla="*/ 1111164 w 1778586"/>
              <a:gd name="connsiteY1021" fmla="*/ 1341914 h 1789440"/>
              <a:gd name="connsiteX1022" fmla="*/ 1111164 w 1778586"/>
              <a:gd name="connsiteY1022" fmla="*/ 1561850 h 1789440"/>
              <a:gd name="connsiteX1023" fmla="*/ 891184 w 1778586"/>
              <a:gd name="connsiteY1023" fmla="*/ 1341870 h 1789440"/>
              <a:gd name="connsiteX1024" fmla="*/ 1111120 w 1778586"/>
              <a:gd name="connsiteY1024" fmla="*/ 1341870 h 1789440"/>
              <a:gd name="connsiteX1025" fmla="*/ 1111164 w 1778586"/>
              <a:gd name="connsiteY1025" fmla="*/ 1114534 h 1789440"/>
              <a:gd name="connsiteX1026" fmla="*/ 1111164 w 1778586"/>
              <a:gd name="connsiteY1026" fmla="*/ 1118127 h 1789440"/>
              <a:gd name="connsiteX1027" fmla="*/ 891100 w 1778586"/>
              <a:gd name="connsiteY1027" fmla="*/ 1118127 h 1789440"/>
              <a:gd name="connsiteX1028" fmla="*/ 891100 w 1778586"/>
              <a:gd name="connsiteY1028" fmla="*/ 894888 h 1789440"/>
              <a:gd name="connsiteX1029" fmla="*/ 891518 w 1778586"/>
              <a:gd name="connsiteY1029" fmla="*/ 894888 h 1789440"/>
              <a:gd name="connsiteX1030" fmla="*/ 1111164 w 1778586"/>
              <a:gd name="connsiteY1030" fmla="*/ 895014 h 1789440"/>
              <a:gd name="connsiteX1031" fmla="*/ 1111164 w 1778586"/>
              <a:gd name="connsiteY1031" fmla="*/ 1114532 h 1789440"/>
              <a:gd name="connsiteX1032" fmla="*/ 891520 w 1778586"/>
              <a:gd name="connsiteY1032" fmla="*/ 894888 h 1789440"/>
              <a:gd name="connsiteX1033" fmla="*/ 1111098 w 1778586"/>
              <a:gd name="connsiteY1033" fmla="*/ 894888 h 1789440"/>
              <a:gd name="connsiteX1034" fmla="*/ 1111098 w 1778586"/>
              <a:gd name="connsiteY1034" fmla="*/ 895014 h 1789440"/>
              <a:gd name="connsiteX1035" fmla="*/ 1111208 w 1778586"/>
              <a:gd name="connsiteY1035" fmla="*/ 1785553 h 1789440"/>
              <a:gd name="connsiteX1036" fmla="*/ 1111208 w 1778586"/>
              <a:gd name="connsiteY1036" fmla="*/ 1789188 h 1789440"/>
              <a:gd name="connsiteX1037" fmla="*/ 891144 w 1778586"/>
              <a:gd name="connsiteY1037" fmla="*/ 1789188 h 1789440"/>
              <a:gd name="connsiteX1038" fmla="*/ 891144 w 1778586"/>
              <a:gd name="connsiteY1038" fmla="*/ 1565489 h 1789440"/>
              <a:gd name="connsiteX1039" fmla="*/ 1111208 w 1778586"/>
              <a:gd name="connsiteY1039" fmla="*/ 1565615 h 1789440"/>
              <a:gd name="connsiteX1040" fmla="*/ 1111208 w 1778586"/>
              <a:gd name="connsiteY1040" fmla="*/ 1785551 h 1789440"/>
              <a:gd name="connsiteX1041" fmla="*/ 891144 w 1778586"/>
              <a:gd name="connsiteY1041" fmla="*/ 1565487 h 1789440"/>
              <a:gd name="connsiteX1042" fmla="*/ 1111164 w 1778586"/>
              <a:gd name="connsiteY1042" fmla="*/ 1565487 h 1789440"/>
              <a:gd name="connsiteX1043" fmla="*/ 1111164 w 1778586"/>
              <a:gd name="connsiteY1043" fmla="*/ 1565571 h 1789440"/>
              <a:gd name="connsiteX1044" fmla="*/ 1111164 w 1778586"/>
              <a:gd name="connsiteY1044" fmla="*/ 1565613 h 1789440"/>
              <a:gd name="connsiteX1045" fmla="*/ 1111206 w 1778586"/>
              <a:gd name="connsiteY1045" fmla="*/ 1565613 h 1789440"/>
              <a:gd name="connsiteX1046" fmla="*/ 1111208 w 1778586"/>
              <a:gd name="connsiteY1046" fmla="*/ 1341956 h 1789440"/>
              <a:gd name="connsiteX1047" fmla="*/ 1111208 w 1778586"/>
              <a:gd name="connsiteY1047" fmla="*/ 1341958 h 1789440"/>
              <a:gd name="connsiteX1048" fmla="*/ 1111164 w 1778586"/>
              <a:gd name="connsiteY1048" fmla="*/ 1341914 h 1789440"/>
              <a:gd name="connsiteX1049" fmla="*/ 1111164 w 1778586"/>
              <a:gd name="connsiteY1049" fmla="*/ 1341912 h 1789440"/>
              <a:gd name="connsiteX1050" fmla="*/ 1111208 w 1778586"/>
              <a:gd name="connsiteY1050" fmla="*/ 1338235 h 1789440"/>
              <a:gd name="connsiteX1051" fmla="*/ 1111208 w 1778586"/>
              <a:gd name="connsiteY1051" fmla="*/ 1341744 h 1789440"/>
              <a:gd name="connsiteX1052" fmla="*/ 891144 w 1778586"/>
              <a:gd name="connsiteY1052" fmla="*/ 1341744 h 1789440"/>
              <a:gd name="connsiteX1053" fmla="*/ 891144 w 1778586"/>
              <a:gd name="connsiteY1053" fmla="*/ 1118171 h 1789440"/>
              <a:gd name="connsiteX1054" fmla="*/ 1111208 w 1778586"/>
              <a:gd name="connsiteY1054" fmla="*/ 1118297 h 1789440"/>
              <a:gd name="connsiteX1055" fmla="*/ 1111208 w 1778586"/>
              <a:gd name="connsiteY1055" fmla="*/ 1338233 h 1789440"/>
              <a:gd name="connsiteX1056" fmla="*/ 891144 w 1778586"/>
              <a:gd name="connsiteY1056" fmla="*/ 1118169 h 1789440"/>
              <a:gd name="connsiteX1057" fmla="*/ 1111164 w 1778586"/>
              <a:gd name="connsiteY1057" fmla="*/ 1118169 h 1789440"/>
              <a:gd name="connsiteX1058" fmla="*/ 1111164 w 1778586"/>
              <a:gd name="connsiteY1058" fmla="*/ 1118253 h 1789440"/>
              <a:gd name="connsiteX1059" fmla="*/ 1111164 w 1778586"/>
              <a:gd name="connsiteY1059" fmla="*/ 1118295 h 1789440"/>
              <a:gd name="connsiteX1060" fmla="*/ 1111206 w 1778586"/>
              <a:gd name="connsiteY1060" fmla="*/ 1118295 h 1789440"/>
              <a:gd name="connsiteX1061" fmla="*/ 1111246 w 1778586"/>
              <a:gd name="connsiteY1061" fmla="*/ 1341996 h 1789440"/>
              <a:gd name="connsiteX1062" fmla="*/ 1111208 w 1778586"/>
              <a:gd name="connsiteY1062" fmla="*/ 1341996 h 1789440"/>
              <a:gd name="connsiteX1063" fmla="*/ 1111208 w 1778586"/>
              <a:gd name="connsiteY1063" fmla="*/ 1341958 h 1789440"/>
              <a:gd name="connsiteX1064" fmla="*/ 1111458 w 1778586"/>
              <a:gd name="connsiteY1064" fmla="*/ 894888 h 1789440"/>
              <a:gd name="connsiteX1065" fmla="*/ 1111456 w 1778586"/>
              <a:gd name="connsiteY1065" fmla="*/ 894888 h 1789440"/>
              <a:gd name="connsiteX1066" fmla="*/ 1111164 w 1778586"/>
              <a:gd name="connsiteY1066" fmla="*/ 894596 h 1789440"/>
              <a:gd name="connsiteX1067" fmla="*/ 1111164 w 1778586"/>
              <a:gd name="connsiteY1067" fmla="*/ 894594 h 1789440"/>
              <a:gd name="connsiteX1068" fmla="*/ 1111582 w 1778586"/>
              <a:gd name="connsiteY1068" fmla="*/ 895014 h 1789440"/>
              <a:gd name="connsiteX1069" fmla="*/ 1111164 w 1778586"/>
              <a:gd name="connsiteY1069" fmla="*/ 895014 h 1789440"/>
              <a:gd name="connsiteX1070" fmla="*/ 1111164 w 1778586"/>
              <a:gd name="connsiteY1070" fmla="*/ 894888 h 1789440"/>
              <a:gd name="connsiteX1071" fmla="*/ 1111456 w 1778586"/>
              <a:gd name="connsiteY1071" fmla="*/ 894888 h 1789440"/>
              <a:gd name="connsiteX1072" fmla="*/ 1114273 w 1778586"/>
              <a:gd name="connsiteY1072" fmla="*/ 894426 h 1789440"/>
              <a:gd name="connsiteX1073" fmla="*/ 1114271 w 1778586"/>
              <a:gd name="connsiteY1073" fmla="*/ 894426 h 1789440"/>
              <a:gd name="connsiteX1074" fmla="*/ 1111098 w 1778586"/>
              <a:gd name="connsiteY1074" fmla="*/ 891253 h 1789440"/>
              <a:gd name="connsiteX1075" fmla="*/ 1111098 w 1778586"/>
              <a:gd name="connsiteY1075" fmla="*/ 891251 h 1789440"/>
              <a:gd name="connsiteX1076" fmla="*/ 1114397 w 1778586"/>
              <a:gd name="connsiteY1076" fmla="*/ 894552 h 1789440"/>
              <a:gd name="connsiteX1077" fmla="*/ 1111120 w 1778586"/>
              <a:gd name="connsiteY1077" fmla="*/ 894552 h 1789440"/>
              <a:gd name="connsiteX1078" fmla="*/ 1111164 w 1778586"/>
              <a:gd name="connsiteY1078" fmla="*/ 894596 h 1789440"/>
              <a:gd name="connsiteX1079" fmla="*/ 1111164 w 1778586"/>
              <a:gd name="connsiteY1079" fmla="*/ 894888 h 1789440"/>
              <a:gd name="connsiteX1080" fmla="*/ 1111098 w 1778586"/>
              <a:gd name="connsiteY1080" fmla="*/ 894888 h 1789440"/>
              <a:gd name="connsiteX1081" fmla="*/ 1111098 w 1778586"/>
              <a:gd name="connsiteY1081" fmla="*/ 894426 h 1789440"/>
              <a:gd name="connsiteX1082" fmla="*/ 1114271 w 1778586"/>
              <a:gd name="connsiteY1082" fmla="*/ 894426 h 1789440"/>
              <a:gd name="connsiteX1083" fmla="*/ 1114609 w 1778586"/>
              <a:gd name="connsiteY1083" fmla="*/ 447444 h 1789440"/>
              <a:gd name="connsiteX1084" fmla="*/ 1114607 w 1778586"/>
              <a:gd name="connsiteY1084" fmla="*/ 447444 h 1789440"/>
              <a:gd name="connsiteX1085" fmla="*/ 1111098 w 1778586"/>
              <a:gd name="connsiteY1085" fmla="*/ 443935 h 1789440"/>
              <a:gd name="connsiteX1086" fmla="*/ 1111098 w 1778586"/>
              <a:gd name="connsiteY1086" fmla="*/ 443933 h 1789440"/>
              <a:gd name="connsiteX1087" fmla="*/ 1114647 w 1778586"/>
              <a:gd name="connsiteY1087" fmla="*/ 671143 h 1789440"/>
              <a:gd name="connsiteX1088" fmla="*/ 1114647 w 1778586"/>
              <a:gd name="connsiteY1088" fmla="*/ 671145 h 1789440"/>
              <a:gd name="connsiteX1089" fmla="*/ 1111054 w 1778586"/>
              <a:gd name="connsiteY1089" fmla="*/ 667552 h 1789440"/>
              <a:gd name="connsiteX1090" fmla="*/ 1111054 w 1778586"/>
              <a:gd name="connsiteY1090" fmla="*/ 667550 h 1789440"/>
              <a:gd name="connsiteX1091" fmla="*/ 1114647 w 1778586"/>
              <a:gd name="connsiteY1091" fmla="*/ 451205 h 1789440"/>
              <a:gd name="connsiteX1092" fmla="*/ 1114647 w 1778586"/>
              <a:gd name="connsiteY1092" fmla="*/ 451207 h 1789440"/>
              <a:gd name="connsiteX1093" fmla="*/ 1111136 w 1778586"/>
              <a:gd name="connsiteY1093" fmla="*/ 447696 h 1789440"/>
              <a:gd name="connsiteX1094" fmla="*/ 1111138 w 1778586"/>
              <a:gd name="connsiteY1094" fmla="*/ 447696 h 1789440"/>
              <a:gd name="connsiteX1095" fmla="*/ 1114647 w 1778586"/>
              <a:gd name="connsiteY1095" fmla="*/ 447484 h 1789440"/>
              <a:gd name="connsiteX1096" fmla="*/ 1114647 w 1778586"/>
              <a:gd name="connsiteY1096" fmla="*/ 447696 h 1789440"/>
              <a:gd name="connsiteX1097" fmla="*/ 1111138 w 1778586"/>
              <a:gd name="connsiteY1097" fmla="*/ 447696 h 1789440"/>
              <a:gd name="connsiteX1098" fmla="*/ 1111098 w 1778586"/>
              <a:gd name="connsiteY1098" fmla="*/ 447656 h 1789440"/>
              <a:gd name="connsiteX1099" fmla="*/ 1111098 w 1778586"/>
              <a:gd name="connsiteY1099" fmla="*/ 447570 h 1789440"/>
              <a:gd name="connsiteX1100" fmla="*/ 1111098 w 1778586"/>
              <a:gd name="connsiteY1100" fmla="*/ 447444 h 1789440"/>
              <a:gd name="connsiteX1101" fmla="*/ 1114607 w 1778586"/>
              <a:gd name="connsiteY1101" fmla="*/ 447444 h 1789440"/>
              <a:gd name="connsiteX1102" fmla="*/ 1114647 w 1778586"/>
              <a:gd name="connsiteY1102" fmla="*/ 447444 h 1789440"/>
              <a:gd name="connsiteX1103" fmla="*/ 1114647 w 1778586"/>
              <a:gd name="connsiteY1103" fmla="*/ 447482 h 1789440"/>
              <a:gd name="connsiteX1104" fmla="*/ 1114609 w 1778586"/>
              <a:gd name="connsiteY1104" fmla="*/ 447444 h 1789440"/>
              <a:gd name="connsiteX1105" fmla="*/ 1114647 w 1778586"/>
              <a:gd name="connsiteY1105" fmla="*/ 223825 h 1789440"/>
              <a:gd name="connsiteX1106" fmla="*/ 1114647 w 1778586"/>
              <a:gd name="connsiteY1106" fmla="*/ 223827 h 1789440"/>
              <a:gd name="connsiteX1107" fmla="*/ 1111054 w 1778586"/>
              <a:gd name="connsiteY1107" fmla="*/ 220234 h 1789440"/>
              <a:gd name="connsiteX1108" fmla="*/ 1111054 w 1778586"/>
              <a:gd name="connsiteY1108" fmla="*/ 220232 h 1789440"/>
              <a:gd name="connsiteX1109" fmla="*/ 1114647 w 1778586"/>
              <a:gd name="connsiteY1109" fmla="*/ 3887 h 1789440"/>
              <a:gd name="connsiteX1110" fmla="*/ 1114647 w 1778586"/>
              <a:gd name="connsiteY1110" fmla="*/ 3889 h 1789440"/>
              <a:gd name="connsiteX1111" fmla="*/ 1111054 w 1778586"/>
              <a:gd name="connsiteY1111" fmla="*/ 296 h 1789440"/>
              <a:gd name="connsiteX1112" fmla="*/ 1111054 w 1778586"/>
              <a:gd name="connsiteY1112" fmla="*/ 294 h 1789440"/>
              <a:gd name="connsiteX1113" fmla="*/ 1114647 w 1778586"/>
              <a:gd name="connsiteY1113" fmla="*/ 126 h 1789440"/>
              <a:gd name="connsiteX1114" fmla="*/ 1114647 w 1778586"/>
              <a:gd name="connsiteY1114" fmla="*/ 252 h 1789440"/>
              <a:gd name="connsiteX1115" fmla="*/ 1111010 w 1778586"/>
              <a:gd name="connsiteY1115" fmla="*/ 252 h 1789440"/>
              <a:gd name="connsiteX1116" fmla="*/ 1111054 w 1778586"/>
              <a:gd name="connsiteY1116" fmla="*/ 296 h 1789440"/>
              <a:gd name="connsiteX1117" fmla="*/ 1111054 w 1778586"/>
              <a:gd name="connsiteY1117" fmla="*/ 220232 h 1789440"/>
              <a:gd name="connsiteX1118" fmla="*/ 890990 w 1778586"/>
              <a:gd name="connsiteY1118" fmla="*/ 168 h 1789440"/>
              <a:gd name="connsiteX1119" fmla="*/ 890990 w 1778586"/>
              <a:gd name="connsiteY1119" fmla="*/ 170 h 1789440"/>
              <a:gd name="connsiteX1120" fmla="*/ 890946 w 1778586"/>
              <a:gd name="connsiteY1120" fmla="*/ 126 h 1789440"/>
              <a:gd name="connsiteX1121" fmla="*/ 1114691 w 1778586"/>
              <a:gd name="connsiteY1121" fmla="*/ 894844 h 1789440"/>
              <a:gd name="connsiteX1122" fmla="*/ 1114691 w 1778586"/>
              <a:gd name="connsiteY1122" fmla="*/ 894846 h 1789440"/>
              <a:gd name="connsiteX1123" fmla="*/ 1114397 w 1778586"/>
              <a:gd name="connsiteY1123" fmla="*/ 894552 h 1789440"/>
              <a:gd name="connsiteX1124" fmla="*/ 1114399 w 1778586"/>
              <a:gd name="connsiteY1124" fmla="*/ 894552 h 1789440"/>
              <a:gd name="connsiteX1125" fmla="*/ 1114691 w 1778586"/>
              <a:gd name="connsiteY1125" fmla="*/ 894426 h 1789440"/>
              <a:gd name="connsiteX1126" fmla="*/ 1114691 w 1778586"/>
              <a:gd name="connsiteY1126" fmla="*/ 894552 h 1789440"/>
              <a:gd name="connsiteX1127" fmla="*/ 1114399 w 1778586"/>
              <a:gd name="connsiteY1127" fmla="*/ 894552 h 1789440"/>
              <a:gd name="connsiteX1128" fmla="*/ 1114273 w 1778586"/>
              <a:gd name="connsiteY1128" fmla="*/ 894426 h 1789440"/>
              <a:gd name="connsiteX1129" fmla="*/ 1114691 w 1778586"/>
              <a:gd name="connsiteY1129" fmla="*/ 674906 h 1789440"/>
              <a:gd name="connsiteX1130" fmla="*/ 1114691 w 1778586"/>
              <a:gd name="connsiteY1130" fmla="*/ 674908 h 1789440"/>
              <a:gd name="connsiteX1131" fmla="*/ 1111098 w 1778586"/>
              <a:gd name="connsiteY1131" fmla="*/ 671315 h 1789440"/>
              <a:gd name="connsiteX1132" fmla="*/ 1111098 w 1778586"/>
              <a:gd name="connsiteY1132" fmla="*/ 671313 h 1789440"/>
              <a:gd name="connsiteX1133" fmla="*/ 1114691 w 1778586"/>
              <a:gd name="connsiteY1133" fmla="*/ 671271 h 1789440"/>
              <a:gd name="connsiteX1134" fmla="*/ 1114691 w 1778586"/>
              <a:gd name="connsiteY1134" fmla="*/ 671313 h 1789440"/>
              <a:gd name="connsiteX1135" fmla="*/ 1111098 w 1778586"/>
              <a:gd name="connsiteY1135" fmla="*/ 671313 h 1789440"/>
              <a:gd name="connsiteX1136" fmla="*/ 1111096 w 1778586"/>
              <a:gd name="connsiteY1136" fmla="*/ 671313 h 1789440"/>
              <a:gd name="connsiteX1137" fmla="*/ 1111054 w 1778586"/>
              <a:gd name="connsiteY1137" fmla="*/ 671271 h 1789440"/>
              <a:gd name="connsiteX1138" fmla="*/ 1114691 w 1778586"/>
              <a:gd name="connsiteY1138" fmla="*/ 671187 h 1789440"/>
              <a:gd name="connsiteX1139" fmla="*/ 1111054 w 1778586"/>
              <a:gd name="connsiteY1139" fmla="*/ 671187 h 1789440"/>
              <a:gd name="connsiteX1140" fmla="*/ 1111054 w 1778586"/>
              <a:gd name="connsiteY1140" fmla="*/ 671145 h 1789440"/>
              <a:gd name="connsiteX1141" fmla="*/ 1114647 w 1778586"/>
              <a:gd name="connsiteY1141" fmla="*/ 671145 h 1789440"/>
              <a:gd name="connsiteX1142" fmla="*/ 1114649 w 1778586"/>
              <a:gd name="connsiteY1142" fmla="*/ 671145 h 1789440"/>
              <a:gd name="connsiteX1143" fmla="*/ 1114691 w 1778586"/>
              <a:gd name="connsiteY1143" fmla="*/ 447526 h 1789440"/>
              <a:gd name="connsiteX1144" fmla="*/ 1114691 w 1778586"/>
              <a:gd name="connsiteY1144" fmla="*/ 447528 h 1789440"/>
              <a:gd name="connsiteX1145" fmla="*/ 1114647 w 1778586"/>
              <a:gd name="connsiteY1145" fmla="*/ 447484 h 1789440"/>
              <a:gd name="connsiteX1146" fmla="*/ 1114647 w 1778586"/>
              <a:gd name="connsiteY1146" fmla="*/ 447482 h 1789440"/>
              <a:gd name="connsiteX1147" fmla="*/ 1114691 w 1778586"/>
              <a:gd name="connsiteY1147" fmla="*/ 227588 h 1789440"/>
              <a:gd name="connsiteX1148" fmla="*/ 1114691 w 1778586"/>
              <a:gd name="connsiteY1148" fmla="*/ 227590 h 1789440"/>
              <a:gd name="connsiteX1149" fmla="*/ 1111098 w 1778586"/>
              <a:gd name="connsiteY1149" fmla="*/ 223997 h 1789440"/>
              <a:gd name="connsiteX1150" fmla="*/ 1111098 w 1778586"/>
              <a:gd name="connsiteY1150" fmla="*/ 223995 h 1789440"/>
              <a:gd name="connsiteX1151" fmla="*/ 1114691 w 1778586"/>
              <a:gd name="connsiteY1151" fmla="*/ 223953 h 1789440"/>
              <a:gd name="connsiteX1152" fmla="*/ 1114691 w 1778586"/>
              <a:gd name="connsiteY1152" fmla="*/ 223995 h 1789440"/>
              <a:gd name="connsiteX1153" fmla="*/ 1111098 w 1778586"/>
              <a:gd name="connsiteY1153" fmla="*/ 223995 h 1789440"/>
              <a:gd name="connsiteX1154" fmla="*/ 1111096 w 1778586"/>
              <a:gd name="connsiteY1154" fmla="*/ 223995 h 1789440"/>
              <a:gd name="connsiteX1155" fmla="*/ 1111054 w 1778586"/>
              <a:gd name="connsiteY1155" fmla="*/ 223953 h 1789440"/>
              <a:gd name="connsiteX1156" fmla="*/ 1114691 w 1778586"/>
              <a:gd name="connsiteY1156" fmla="*/ 223869 h 1789440"/>
              <a:gd name="connsiteX1157" fmla="*/ 1111054 w 1778586"/>
              <a:gd name="connsiteY1157" fmla="*/ 223869 h 1789440"/>
              <a:gd name="connsiteX1158" fmla="*/ 1111054 w 1778586"/>
              <a:gd name="connsiteY1158" fmla="*/ 223827 h 1789440"/>
              <a:gd name="connsiteX1159" fmla="*/ 1114647 w 1778586"/>
              <a:gd name="connsiteY1159" fmla="*/ 223827 h 1789440"/>
              <a:gd name="connsiteX1160" fmla="*/ 1114649 w 1778586"/>
              <a:gd name="connsiteY1160" fmla="*/ 223827 h 1789440"/>
              <a:gd name="connsiteX1161" fmla="*/ 1114719 w 1778586"/>
              <a:gd name="connsiteY1161" fmla="*/ 1341744 h 1789440"/>
              <a:gd name="connsiteX1162" fmla="*/ 1114717 w 1778586"/>
              <a:gd name="connsiteY1162" fmla="*/ 1341744 h 1789440"/>
              <a:gd name="connsiteX1163" fmla="*/ 1111208 w 1778586"/>
              <a:gd name="connsiteY1163" fmla="*/ 1338235 h 1789440"/>
              <a:gd name="connsiteX1164" fmla="*/ 1111208 w 1778586"/>
              <a:gd name="connsiteY1164" fmla="*/ 1338233 h 1789440"/>
              <a:gd name="connsiteX1165" fmla="*/ 1114757 w 1778586"/>
              <a:gd name="connsiteY1165" fmla="*/ 1565443 h 1789440"/>
              <a:gd name="connsiteX1166" fmla="*/ 1114757 w 1778586"/>
              <a:gd name="connsiteY1166" fmla="*/ 1565445 h 1789440"/>
              <a:gd name="connsiteX1167" fmla="*/ 1111164 w 1778586"/>
              <a:gd name="connsiteY1167" fmla="*/ 1561852 h 1789440"/>
              <a:gd name="connsiteX1168" fmla="*/ 1111164 w 1778586"/>
              <a:gd name="connsiteY1168" fmla="*/ 1561850 h 1789440"/>
              <a:gd name="connsiteX1169" fmla="*/ 1114757 w 1778586"/>
              <a:gd name="connsiteY1169" fmla="*/ 1345505 h 1789440"/>
              <a:gd name="connsiteX1170" fmla="*/ 1114757 w 1778586"/>
              <a:gd name="connsiteY1170" fmla="*/ 1345507 h 1789440"/>
              <a:gd name="connsiteX1171" fmla="*/ 1111246 w 1778586"/>
              <a:gd name="connsiteY1171" fmla="*/ 1341996 h 1789440"/>
              <a:gd name="connsiteX1172" fmla="*/ 1111248 w 1778586"/>
              <a:gd name="connsiteY1172" fmla="*/ 1341996 h 1789440"/>
              <a:gd name="connsiteX1173" fmla="*/ 1114757 w 1778586"/>
              <a:gd name="connsiteY1173" fmla="*/ 1341784 h 1789440"/>
              <a:gd name="connsiteX1174" fmla="*/ 1114757 w 1778586"/>
              <a:gd name="connsiteY1174" fmla="*/ 1341996 h 1789440"/>
              <a:gd name="connsiteX1175" fmla="*/ 1111248 w 1778586"/>
              <a:gd name="connsiteY1175" fmla="*/ 1341996 h 1789440"/>
              <a:gd name="connsiteX1176" fmla="*/ 1111208 w 1778586"/>
              <a:gd name="connsiteY1176" fmla="*/ 1341956 h 1789440"/>
              <a:gd name="connsiteX1177" fmla="*/ 1111208 w 1778586"/>
              <a:gd name="connsiteY1177" fmla="*/ 1341870 h 1789440"/>
              <a:gd name="connsiteX1178" fmla="*/ 1111208 w 1778586"/>
              <a:gd name="connsiteY1178" fmla="*/ 1341744 h 1789440"/>
              <a:gd name="connsiteX1179" fmla="*/ 1114717 w 1778586"/>
              <a:gd name="connsiteY1179" fmla="*/ 1341744 h 1789440"/>
              <a:gd name="connsiteX1180" fmla="*/ 1114757 w 1778586"/>
              <a:gd name="connsiteY1180" fmla="*/ 1341744 h 1789440"/>
              <a:gd name="connsiteX1181" fmla="*/ 1114757 w 1778586"/>
              <a:gd name="connsiteY1181" fmla="*/ 1341782 h 1789440"/>
              <a:gd name="connsiteX1182" fmla="*/ 1114719 w 1778586"/>
              <a:gd name="connsiteY1182" fmla="*/ 1341744 h 1789440"/>
              <a:gd name="connsiteX1183" fmla="*/ 1114757 w 1778586"/>
              <a:gd name="connsiteY1183" fmla="*/ 1118125 h 1789440"/>
              <a:gd name="connsiteX1184" fmla="*/ 1114757 w 1778586"/>
              <a:gd name="connsiteY1184" fmla="*/ 1118127 h 1789440"/>
              <a:gd name="connsiteX1185" fmla="*/ 1111164 w 1778586"/>
              <a:gd name="connsiteY1185" fmla="*/ 1114534 h 1789440"/>
              <a:gd name="connsiteX1186" fmla="*/ 1111164 w 1778586"/>
              <a:gd name="connsiteY1186" fmla="*/ 1114532 h 1789440"/>
              <a:gd name="connsiteX1187" fmla="*/ 1114757 w 1778586"/>
              <a:gd name="connsiteY1187" fmla="*/ 898187 h 1789440"/>
              <a:gd name="connsiteX1188" fmla="*/ 1114757 w 1778586"/>
              <a:gd name="connsiteY1188" fmla="*/ 898189 h 1789440"/>
              <a:gd name="connsiteX1189" fmla="*/ 1111582 w 1778586"/>
              <a:gd name="connsiteY1189" fmla="*/ 895014 h 1789440"/>
              <a:gd name="connsiteX1190" fmla="*/ 1111584 w 1778586"/>
              <a:gd name="connsiteY1190" fmla="*/ 895014 h 1789440"/>
              <a:gd name="connsiteX1191" fmla="*/ 1114757 w 1778586"/>
              <a:gd name="connsiteY1191" fmla="*/ 894552 h 1789440"/>
              <a:gd name="connsiteX1192" fmla="*/ 1114757 w 1778586"/>
              <a:gd name="connsiteY1192" fmla="*/ 895014 h 1789440"/>
              <a:gd name="connsiteX1193" fmla="*/ 1111584 w 1778586"/>
              <a:gd name="connsiteY1193" fmla="*/ 895014 h 1789440"/>
              <a:gd name="connsiteX1194" fmla="*/ 1111458 w 1778586"/>
              <a:gd name="connsiteY1194" fmla="*/ 894888 h 1789440"/>
              <a:gd name="connsiteX1195" fmla="*/ 1114735 w 1778586"/>
              <a:gd name="connsiteY1195" fmla="*/ 894888 h 1789440"/>
              <a:gd name="connsiteX1196" fmla="*/ 1114691 w 1778586"/>
              <a:gd name="connsiteY1196" fmla="*/ 894844 h 1789440"/>
              <a:gd name="connsiteX1197" fmla="*/ 1114691 w 1778586"/>
              <a:gd name="connsiteY1197" fmla="*/ 894552 h 1789440"/>
              <a:gd name="connsiteX1198" fmla="*/ 1114801 w 1778586"/>
              <a:gd name="connsiteY1198" fmla="*/ 1789144 h 1789440"/>
              <a:gd name="connsiteX1199" fmla="*/ 1114801 w 1778586"/>
              <a:gd name="connsiteY1199" fmla="*/ 1789146 h 1789440"/>
              <a:gd name="connsiteX1200" fmla="*/ 1111208 w 1778586"/>
              <a:gd name="connsiteY1200" fmla="*/ 1785553 h 1789440"/>
              <a:gd name="connsiteX1201" fmla="*/ 1111208 w 1778586"/>
              <a:gd name="connsiteY1201" fmla="*/ 1785551 h 1789440"/>
              <a:gd name="connsiteX1202" fmla="*/ 1114801 w 1778586"/>
              <a:gd name="connsiteY1202" fmla="*/ 1569206 h 1789440"/>
              <a:gd name="connsiteX1203" fmla="*/ 1114801 w 1778586"/>
              <a:gd name="connsiteY1203" fmla="*/ 1569208 h 1789440"/>
              <a:gd name="connsiteX1204" fmla="*/ 1111208 w 1778586"/>
              <a:gd name="connsiteY1204" fmla="*/ 1565615 h 1789440"/>
              <a:gd name="connsiteX1205" fmla="*/ 1111208 w 1778586"/>
              <a:gd name="connsiteY1205" fmla="*/ 1565613 h 1789440"/>
              <a:gd name="connsiteX1206" fmla="*/ 1114801 w 1778586"/>
              <a:gd name="connsiteY1206" fmla="*/ 1565571 h 1789440"/>
              <a:gd name="connsiteX1207" fmla="*/ 1114801 w 1778586"/>
              <a:gd name="connsiteY1207" fmla="*/ 1565613 h 1789440"/>
              <a:gd name="connsiteX1208" fmla="*/ 1111208 w 1778586"/>
              <a:gd name="connsiteY1208" fmla="*/ 1565613 h 1789440"/>
              <a:gd name="connsiteX1209" fmla="*/ 1111206 w 1778586"/>
              <a:gd name="connsiteY1209" fmla="*/ 1565613 h 1789440"/>
              <a:gd name="connsiteX1210" fmla="*/ 1111164 w 1778586"/>
              <a:gd name="connsiteY1210" fmla="*/ 1565571 h 1789440"/>
              <a:gd name="connsiteX1211" fmla="*/ 1114801 w 1778586"/>
              <a:gd name="connsiteY1211" fmla="*/ 1565487 h 1789440"/>
              <a:gd name="connsiteX1212" fmla="*/ 1111164 w 1778586"/>
              <a:gd name="connsiteY1212" fmla="*/ 1565487 h 1789440"/>
              <a:gd name="connsiteX1213" fmla="*/ 1111164 w 1778586"/>
              <a:gd name="connsiteY1213" fmla="*/ 1565445 h 1789440"/>
              <a:gd name="connsiteX1214" fmla="*/ 1114757 w 1778586"/>
              <a:gd name="connsiteY1214" fmla="*/ 1565445 h 1789440"/>
              <a:gd name="connsiteX1215" fmla="*/ 1114759 w 1778586"/>
              <a:gd name="connsiteY1215" fmla="*/ 1565445 h 1789440"/>
              <a:gd name="connsiteX1216" fmla="*/ 1114801 w 1778586"/>
              <a:gd name="connsiteY1216" fmla="*/ 1341826 h 1789440"/>
              <a:gd name="connsiteX1217" fmla="*/ 1114801 w 1778586"/>
              <a:gd name="connsiteY1217" fmla="*/ 1341828 h 1789440"/>
              <a:gd name="connsiteX1218" fmla="*/ 1114757 w 1778586"/>
              <a:gd name="connsiteY1218" fmla="*/ 1341784 h 1789440"/>
              <a:gd name="connsiteX1219" fmla="*/ 1114757 w 1778586"/>
              <a:gd name="connsiteY1219" fmla="*/ 1341782 h 1789440"/>
              <a:gd name="connsiteX1220" fmla="*/ 1114801 w 1778586"/>
              <a:gd name="connsiteY1220" fmla="*/ 1121888 h 1789440"/>
              <a:gd name="connsiteX1221" fmla="*/ 1114801 w 1778586"/>
              <a:gd name="connsiteY1221" fmla="*/ 1121890 h 1789440"/>
              <a:gd name="connsiteX1222" fmla="*/ 1111208 w 1778586"/>
              <a:gd name="connsiteY1222" fmla="*/ 1118297 h 1789440"/>
              <a:gd name="connsiteX1223" fmla="*/ 1111208 w 1778586"/>
              <a:gd name="connsiteY1223" fmla="*/ 1118295 h 1789440"/>
              <a:gd name="connsiteX1224" fmla="*/ 1114801 w 1778586"/>
              <a:gd name="connsiteY1224" fmla="*/ 1118253 h 1789440"/>
              <a:gd name="connsiteX1225" fmla="*/ 1114801 w 1778586"/>
              <a:gd name="connsiteY1225" fmla="*/ 1118295 h 1789440"/>
              <a:gd name="connsiteX1226" fmla="*/ 1111208 w 1778586"/>
              <a:gd name="connsiteY1226" fmla="*/ 1118295 h 1789440"/>
              <a:gd name="connsiteX1227" fmla="*/ 1111206 w 1778586"/>
              <a:gd name="connsiteY1227" fmla="*/ 1118295 h 1789440"/>
              <a:gd name="connsiteX1228" fmla="*/ 1111164 w 1778586"/>
              <a:gd name="connsiteY1228" fmla="*/ 1118253 h 1789440"/>
              <a:gd name="connsiteX1229" fmla="*/ 1114801 w 1778586"/>
              <a:gd name="connsiteY1229" fmla="*/ 1118169 h 1789440"/>
              <a:gd name="connsiteX1230" fmla="*/ 1111164 w 1778586"/>
              <a:gd name="connsiteY1230" fmla="*/ 1118169 h 1789440"/>
              <a:gd name="connsiteX1231" fmla="*/ 1111164 w 1778586"/>
              <a:gd name="connsiteY1231" fmla="*/ 1118127 h 1789440"/>
              <a:gd name="connsiteX1232" fmla="*/ 1114757 w 1778586"/>
              <a:gd name="connsiteY1232" fmla="*/ 1118127 h 1789440"/>
              <a:gd name="connsiteX1233" fmla="*/ 1114759 w 1778586"/>
              <a:gd name="connsiteY1233" fmla="*/ 1118127 h 1789440"/>
              <a:gd name="connsiteX1234" fmla="*/ 1334335 w 1778586"/>
              <a:gd name="connsiteY1234" fmla="*/ 894552 h 1789440"/>
              <a:gd name="connsiteX1235" fmla="*/ 1114757 w 1778586"/>
              <a:gd name="connsiteY1235" fmla="*/ 894552 h 1789440"/>
              <a:gd name="connsiteX1236" fmla="*/ 1114757 w 1778586"/>
              <a:gd name="connsiteY1236" fmla="*/ 894426 h 1789440"/>
              <a:gd name="connsiteX1237" fmla="*/ 1114691 w 1778586"/>
              <a:gd name="connsiteY1237" fmla="*/ 894426 h 1789440"/>
              <a:gd name="connsiteX1238" fmla="*/ 1114691 w 1778586"/>
              <a:gd name="connsiteY1238" fmla="*/ 674908 h 1789440"/>
              <a:gd name="connsiteX1239" fmla="*/ 1334667 w 1778586"/>
              <a:gd name="connsiteY1239" fmla="*/ 671227 h 1789440"/>
              <a:gd name="connsiteX1240" fmla="*/ 1334667 w 1778586"/>
              <a:gd name="connsiteY1240" fmla="*/ 671271 h 1789440"/>
              <a:gd name="connsiteX1241" fmla="*/ 1114691 w 1778586"/>
              <a:gd name="connsiteY1241" fmla="*/ 671271 h 1789440"/>
              <a:gd name="connsiteX1242" fmla="*/ 1114691 w 1778586"/>
              <a:gd name="connsiteY1242" fmla="*/ 671187 h 1789440"/>
              <a:gd name="connsiteX1243" fmla="*/ 1114691 w 1778586"/>
              <a:gd name="connsiteY1243" fmla="*/ 671145 h 1789440"/>
              <a:gd name="connsiteX1244" fmla="*/ 1114649 w 1778586"/>
              <a:gd name="connsiteY1244" fmla="*/ 671145 h 1789440"/>
              <a:gd name="connsiteX1245" fmla="*/ 1114647 w 1778586"/>
              <a:gd name="connsiteY1245" fmla="*/ 671143 h 1789440"/>
              <a:gd name="connsiteX1246" fmla="*/ 1114647 w 1778586"/>
              <a:gd name="connsiteY1246" fmla="*/ 451207 h 1789440"/>
              <a:gd name="connsiteX1247" fmla="*/ 1334667 w 1778586"/>
              <a:gd name="connsiteY1247" fmla="*/ 447696 h 1789440"/>
              <a:gd name="connsiteX1248" fmla="*/ 1334667 w 1778586"/>
              <a:gd name="connsiteY1248" fmla="*/ 671225 h 1789440"/>
              <a:gd name="connsiteX1249" fmla="*/ 1114647 w 1778586"/>
              <a:gd name="connsiteY1249" fmla="*/ 451205 h 1789440"/>
              <a:gd name="connsiteX1250" fmla="*/ 1114647 w 1778586"/>
              <a:gd name="connsiteY1250" fmla="*/ 447696 h 1789440"/>
              <a:gd name="connsiteX1251" fmla="*/ 1334667 w 1778586"/>
              <a:gd name="connsiteY1251" fmla="*/ 223909 h 1789440"/>
              <a:gd name="connsiteX1252" fmla="*/ 1334667 w 1778586"/>
              <a:gd name="connsiteY1252" fmla="*/ 223953 h 1789440"/>
              <a:gd name="connsiteX1253" fmla="*/ 1114691 w 1778586"/>
              <a:gd name="connsiteY1253" fmla="*/ 223953 h 1789440"/>
              <a:gd name="connsiteX1254" fmla="*/ 1114691 w 1778586"/>
              <a:gd name="connsiteY1254" fmla="*/ 223869 h 1789440"/>
              <a:gd name="connsiteX1255" fmla="*/ 1114691 w 1778586"/>
              <a:gd name="connsiteY1255" fmla="*/ 223827 h 1789440"/>
              <a:gd name="connsiteX1256" fmla="*/ 1114649 w 1778586"/>
              <a:gd name="connsiteY1256" fmla="*/ 223827 h 1789440"/>
              <a:gd name="connsiteX1257" fmla="*/ 1114647 w 1778586"/>
              <a:gd name="connsiteY1257" fmla="*/ 223825 h 1789440"/>
              <a:gd name="connsiteX1258" fmla="*/ 1114647 w 1778586"/>
              <a:gd name="connsiteY1258" fmla="*/ 3889 h 1789440"/>
              <a:gd name="connsiteX1259" fmla="*/ 1334667 w 1778586"/>
              <a:gd name="connsiteY1259" fmla="*/ 296 h 1789440"/>
              <a:gd name="connsiteX1260" fmla="*/ 1334667 w 1778586"/>
              <a:gd name="connsiteY1260" fmla="*/ 223907 h 1789440"/>
              <a:gd name="connsiteX1261" fmla="*/ 1114647 w 1778586"/>
              <a:gd name="connsiteY1261" fmla="*/ 3887 h 1789440"/>
              <a:gd name="connsiteX1262" fmla="*/ 1114647 w 1778586"/>
              <a:gd name="connsiteY1262" fmla="*/ 252 h 1789440"/>
              <a:gd name="connsiteX1263" fmla="*/ 1334623 w 1778586"/>
              <a:gd name="connsiteY1263" fmla="*/ 252 h 1789440"/>
              <a:gd name="connsiteX1264" fmla="*/ 1334711 w 1778586"/>
              <a:gd name="connsiteY1264" fmla="*/ 894926 h 1789440"/>
              <a:gd name="connsiteX1265" fmla="*/ 1334711 w 1778586"/>
              <a:gd name="connsiteY1265" fmla="*/ 894928 h 1789440"/>
              <a:gd name="connsiteX1266" fmla="*/ 1334335 w 1778586"/>
              <a:gd name="connsiteY1266" fmla="*/ 894552 h 1789440"/>
              <a:gd name="connsiteX1267" fmla="*/ 1334337 w 1778586"/>
              <a:gd name="connsiteY1267" fmla="*/ 894552 h 1789440"/>
              <a:gd name="connsiteX1268" fmla="*/ 1334711 w 1778586"/>
              <a:gd name="connsiteY1268" fmla="*/ 671315 h 1789440"/>
              <a:gd name="connsiteX1269" fmla="*/ 1334711 w 1778586"/>
              <a:gd name="connsiteY1269" fmla="*/ 894552 h 1789440"/>
              <a:gd name="connsiteX1270" fmla="*/ 1334337 w 1778586"/>
              <a:gd name="connsiteY1270" fmla="*/ 894552 h 1789440"/>
              <a:gd name="connsiteX1271" fmla="*/ 1114691 w 1778586"/>
              <a:gd name="connsiteY1271" fmla="*/ 674906 h 1789440"/>
              <a:gd name="connsiteX1272" fmla="*/ 1114691 w 1778586"/>
              <a:gd name="connsiteY1272" fmla="*/ 671313 h 1789440"/>
              <a:gd name="connsiteX1273" fmla="*/ 1334667 w 1778586"/>
              <a:gd name="connsiteY1273" fmla="*/ 671313 h 1789440"/>
              <a:gd name="connsiteX1274" fmla="*/ 1334667 w 1778586"/>
              <a:gd name="connsiteY1274" fmla="*/ 671271 h 1789440"/>
              <a:gd name="connsiteX1275" fmla="*/ 1334709 w 1778586"/>
              <a:gd name="connsiteY1275" fmla="*/ 671313 h 1789440"/>
              <a:gd name="connsiteX1276" fmla="*/ 1334711 w 1778586"/>
              <a:gd name="connsiteY1276" fmla="*/ 671269 h 1789440"/>
              <a:gd name="connsiteX1277" fmla="*/ 1334711 w 1778586"/>
              <a:gd name="connsiteY1277" fmla="*/ 671271 h 1789440"/>
              <a:gd name="connsiteX1278" fmla="*/ 1334667 w 1778586"/>
              <a:gd name="connsiteY1278" fmla="*/ 671227 h 1789440"/>
              <a:gd name="connsiteX1279" fmla="*/ 1334667 w 1778586"/>
              <a:gd name="connsiteY1279" fmla="*/ 671225 h 1789440"/>
              <a:gd name="connsiteX1280" fmla="*/ 1334711 w 1778586"/>
              <a:gd name="connsiteY1280" fmla="*/ 223951 h 1789440"/>
              <a:gd name="connsiteX1281" fmla="*/ 1334711 w 1778586"/>
              <a:gd name="connsiteY1281" fmla="*/ 223953 h 1789440"/>
              <a:gd name="connsiteX1282" fmla="*/ 1334667 w 1778586"/>
              <a:gd name="connsiteY1282" fmla="*/ 223909 h 1789440"/>
              <a:gd name="connsiteX1283" fmla="*/ 1334667 w 1778586"/>
              <a:gd name="connsiteY1283" fmla="*/ 223907 h 1789440"/>
              <a:gd name="connsiteX1284" fmla="*/ 1334711 w 1778586"/>
              <a:gd name="connsiteY1284" fmla="*/ 338 h 1789440"/>
              <a:gd name="connsiteX1285" fmla="*/ 1334711 w 1778586"/>
              <a:gd name="connsiteY1285" fmla="*/ 340 h 1789440"/>
              <a:gd name="connsiteX1286" fmla="*/ 1334667 w 1778586"/>
              <a:gd name="connsiteY1286" fmla="*/ 296 h 1789440"/>
              <a:gd name="connsiteX1287" fmla="*/ 1334667 w 1778586"/>
              <a:gd name="connsiteY1287" fmla="*/ 294 h 1789440"/>
              <a:gd name="connsiteX1288" fmla="*/ 1334755 w 1778586"/>
              <a:gd name="connsiteY1288" fmla="*/ 894574 h 1789440"/>
              <a:gd name="connsiteX1289" fmla="*/ 1334755 w 1778586"/>
              <a:gd name="connsiteY1289" fmla="*/ 894970 h 1789440"/>
              <a:gd name="connsiteX1290" fmla="*/ 1334711 w 1778586"/>
              <a:gd name="connsiteY1290" fmla="*/ 894926 h 1789440"/>
              <a:gd name="connsiteX1291" fmla="*/ 1334711 w 1778586"/>
              <a:gd name="connsiteY1291" fmla="*/ 894552 h 1789440"/>
              <a:gd name="connsiteX1292" fmla="*/ 1334733 w 1778586"/>
              <a:gd name="connsiteY1292" fmla="*/ 894552 h 1789440"/>
              <a:gd name="connsiteX1293" fmla="*/ 1334755 w 1778586"/>
              <a:gd name="connsiteY1293" fmla="*/ 671357 h 1789440"/>
              <a:gd name="connsiteX1294" fmla="*/ 1334755 w 1778586"/>
              <a:gd name="connsiteY1294" fmla="*/ 671359 h 1789440"/>
              <a:gd name="connsiteX1295" fmla="*/ 1334711 w 1778586"/>
              <a:gd name="connsiteY1295" fmla="*/ 671315 h 1789440"/>
              <a:gd name="connsiteX1296" fmla="*/ 1334711 w 1778586"/>
              <a:gd name="connsiteY1296" fmla="*/ 671313 h 1789440"/>
              <a:gd name="connsiteX1297" fmla="*/ 1334755 w 1778586"/>
              <a:gd name="connsiteY1297" fmla="*/ 447570 h 1789440"/>
              <a:gd name="connsiteX1298" fmla="*/ 1334755 w 1778586"/>
              <a:gd name="connsiteY1298" fmla="*/ 447652 h 1789440"/>
              <a:gd name="connsiteX1299" fmla="*/ 1334711 w 1778586"/>
              <a:gd name="connsiteY1299" fmla="*/ 447608 h 1789440"/>
              <a:gd name="connsiteX1300" fmla="*/ 1334673 w 1778586"/>
              <a:gd name="connsiteY1300" fmla="*/ 447570 h 1789440"/>
              <a:gd name="connsiteX1301" fmla="*/ 1114691 w 1778586"/>
              <a:gd name="connsiteY1301" fmla="*/ 227588 h 1789440"/>
              <a:gd name="connsiteX1302" fmla="*/ 1114691 w 1778586"/>
              <a:gd name="connsiteY1302" fmla="*/ 223995 h 1789440"/>
              <a:gd name="connsiteX1303" fmla="*/ 1334667 w 1778586"/>
              <a:gd name="connsiteY1303" fmla="*/ 223995 h 1789440"/>
              <a:gd name="connsiteX1304" fmla="*/ 1334667 w 1778586"/>
              <a:gd name="connsiteY1304" fmla="*/ 223953 h 1789440"/>
              <a:gd name="connsiteX1305" fmla="*/ 1334709 w 1778586"/>
              <a:gd name="connsiteY1305" fmla="*/ 223995 h 1789440"/>
              <a:gd name="connsiteX1306" fmla="*/ 1334711 w 1778586"/>
              <a:gd name="connsiteY1306" fmla="*/ 223997 h 1789440"/>
              <a:gd name="connsiteX1307" fmla="*/ 1334711 w 1778586"/>
              <a:gd name="connsiteY1307" fmla="*/ 447570 h 1789440"/>
              <a:gd name="connsiteX1308" fmla="*/ 1334755 w 1778586"/>
              <a:gd name="connsiteY1308" fmla="*/ 224039 h 1789440"/>
              <a:gd name="connsiteX1309" fmla="*/ 1334755 w 1778586"/>
              <a:gd name="connsiteY1309" fmla="*/ 224041 h 1789440"/>
              <a:gd name="connsiteX1310" fmla="*/ 1334711 w 1778586"/>
              <a:gd name="connsiteY1310" fmla="*/ 223997 h 1789440"/>
              <a:gd name="connsiteX1311" fmla="*/ 1334711 w 1778586"/>
              <a:gd name="connsiteY1311" fmla="*/ 223995 h 1789440"/>
              <a:gd name="connsiteX1312" fmla="*/ 1334777 w 1778586"/>
              <a:gd name="connsiteY1312" fmla="*/ 1565527 h 1789440"/>
              <a:gd name="connsiteX1313" fmla="*/ 1334777 w 1778586"/>
              <a:gd name="connsiteY1313" fmla="*/ 1565571 h 1789440"/>
              <a:gd name="connsiteX1314" fmla="*/ 1114801 w 1778586"/>
              <a:gd name="connsiteY1314" fmla="*/ 1565571 h 1789440"/>
              <a:gd name="connsiteX1315" fmla="*/ 1114801 w 1778586"/>
              <a:gd name="connsiteY1315" fmla="*/ 1565487 h 1789440"/>
              <a:gd name="connsiteX1316" fmla="*/ 1114801 w 1778586"/>
              <a:gd name="connsiteY1316" fmla="*/ 1565445 h 1789440"/>
              <a:gd name="connsiteX1317" fmla="*/ 1114759 w 1778586"/>
              <a:gd name="connsiteY1317" fmla="*/ 1565445 h 1789440"/>
              <a:gd name="connsiteX1318" fmla="*/ 1114757 w 1778586"/>
              <a:gd name="connsiteY1318" fmla="*/ 1565443 h 1789440"/>
              <a:gd name="connsiteX1319" fmla="*/ 1114757 w 1778586"/>
              <a:gd name="connsiteY1319" fmla="*/ 1345507 h 1789440"/>
              <a:gd name="connsiteX1320" fmla="*/ 1334777 w 1778586"/>
              <a:gd name="connsiteY1320" fmla="*/ 1341996 h 1789440"/>
              <a:gd name="connsiteX1321" fmla="*/ 1334777 w 1778586"/>
              <a:gd name="connsiteY1321" fmla="*/ 1565525 h 1789440"/>
              <a:gd name="connsiteX1322" fmla="*/ 1114757 w 1778586"/>
              <a:gd name="connsiteY1322" fmla="*/ 1345505 h 1789440"/>
              <a:gd name="connsiteX1323" fmla="*/ 1114757 w 1778586"/>
              <a:gd name="connsiteY1323" fmla="*/ 1341996 h 1789440"/>
              <a:gd name="connsiteX1324" fmla="*/ 1334777 w 1778586"/>
              <a:gd name="connsiteY1324" fmla="*/ 1118209 h 1789440"/>
              <a:gd name="connsiteX1325" fmla="*/ 1334777 w 1778586"/>
              <a:gd name="connsiteY1325" fmla="*/ 1118253 h 1789440"/>
              <a:gd name="connsiteX1326" fmla="*/ 1114801 w 1778586"/>
              <a:gd name="connsiteY1326" fmla="*/ 1118253 h 1789440"/>
              <a:gd name="connsiteX1327" fmla="*/ 1114801 w 1778586"/>
              <a:gd name="connsiteY1327" fmla="*/ 1118169 h 1789440"/>
              <a:gd name="connsiteX1328" fmla="*/ 1114801 w 1778586"/>
              <a:gd name="connsiteY1328" fmla="*/ 1118127 h 1789440"/>
              <a:gd name="connsiteX1329" fmla="*/ 1114759 w 1778586"/>
              <a:gd name="connsiteY1329" fmla="*/ 1118127 h 1789440"/>
              <a:gd name="connsiteX1330" fmla="*/ 1114757 w 1778586"/>
              <a:gd name="connsiteY1330" fmla="*/ 1118125 h 1789440"/>
              <a:gd name="connsiteX1331" fmla="*/ 1114757 w 1778586"/>
              <a:gd name="connsiteY1331" fmla="*/ 898189 h 1789440"/>
              <a:gd name="connsiteX1332" fmla="*/ 1334777 w 1778586"/>
              <a:gd name="connsiteY1332" fmla="*/ 894992 h 1789440"/>
              <a:gd name="connsiteX1333" fmla="*/ 1334777 w 1778586"/>
              <a:gd name="connsiteY1333" fmla="*/ 1118207 h 1789440"/>
              <a:gd name="connsiteX1334" fmla="*/ 1114757 w 1778586"/>
              <a:gd name="connsiteY1334" fmla="*/ 898187 h 1789440"/>
              <a:gd name="connsiteX1335" fmla="*/ 1114757 w 1778586"/>
              <a:gd name="connsiteY1335" fmla="*/ 895014 h 1789440"/>
              <a:gd name="connsiteX1336" fmla="*/ 1334711 w 1778586"/>
              <a:gd name="connsiteY1336" fmla="*/ 895014 h 1789440"/>
              <a:gd name="connsiteX1337" fmla="*/ 1334711 w 1778586"/>
              <a:gd name="connsiteY1337" fmla="*/ 894928 h 1789440"/>
              <a:gd name="connsiteX1338" fmla="*/ 1334755 w 1778586"/>
              <a:gd name="connsiteY1338" fmla="*/ 894972 h 1789440"/>
              <a:gd name="connsiteX1339" fmla="*/ 1334755 w 1778586"/>
              <a:gd name="connsiteY1339" fmla="*/ 894970 h 1789440"/>
              <a:gd name="connsiteX1340" fmla="*/ 1334821 w 1778586"/>
              <a:gd name="connsiteY1340" fmla="*/ 1789228 h 1789440"/>
              <a:gd name="connsiteX1341" fmla="*/ 1334821 w 1778586"/>
              <a:gd name="connsiteY1341" fmla="*/ 1789314 h 1789440"/>
              <a:gd name="connsiteX1342" fmla="*/ 1111208 w 1778586"/>
              <a:gd name="connsiteY1342" fmla="*/ 1789314 h 1789440"/>
              <a:gd name="connsiteX1343" fmla="*/ 1111208 w 1778586"/>
              <a:gd name="connsiteY1343" fmla="*/ 1789188 h 1789440"/>
              <a:gd name="connsiteX1344" fmla="*/ 1114845 w 1778586"/>
              <a:gd name="connsiteY1344" fmla="*/ 1789188 h 1789440"/>
              <a:gd name="connsiteX1345" fmla="*/ 1114801 w 1778586"/>
              <a:gd name="connsiteY1345" fmla="*/ 1789144 h 1789440"/>
              <a:gd name="connsiteX1346" fmla="*/ 1114801 w 1778586"/>
              <a:gd name="connsiteY1346" fmla="*/ 1569208 h 1789440"/>
              <a:gd name="connsiteX1347" fmla="*/ 1334821 w 1778586"/>
              <a:gd name="connsiteY1347" fmla="*/ 1565615 h 1789440"/>
              <a:gd name="connsiteX1348" fmla="*/ 1334821 w 1778586"/>
              <a:gd name="connsiteY1348" fmla="*/ 1789226 h 1789440"/>
              <a:gd name="connsiteX1349" fmla="*/ 1114801 w 1778586"/>
              <a:gd name="connsiteY1349" fmla="*/ 1569206 h 1789440"/>
              <a:gd name="connsiteX1350" fmla="*/ 1114801 w 1778586"/>
              <a:gd name="connsiteY1350" fmla="*/ 1565613 h 1789440"/>
              <a:gd name="connsiteX1351" fmla="*/ 1334777 w 1778586"/>
              <a:gd name="connsiteY1351" fmla="*/ 1565613 h 1789440"/>
              <a:gd name="connsiteX1352" fmla="*/ 1334777 w 1778586"/>
              <a:gd name="connsiteY1352" fmla="*/ 1565571 h 1789440"/>
              <a:gd name="connsiteX1353" fmla="*/ 1334819 w 1778586"/>
              <a:gd name="connsiteY1353" fmla="*/ 1565613 h 1789440"/>
              <a:gd name="connsiteX1354" fmla="*/ 1334821 w 1778586"/>
              <a:gd name="connsiteY1354" fmla="*/ 1565569 h 1789440"/>
              <a:gd name="connsiteX1355" fmla="*/ 1334821 w 1778586"/>
              <a:gd name="connsiteY1355" fmla="*/ 1565571 h 1789440"/>
              <a:gd name="connsiteX1356" fmla="*/ 1334777 w 1778586"/>
              <a:gd name="connsiteY1356" fmla="*/ 1565527 h 1789440"/>
              <a:gd name="connsiteX1357" fmla="*/ 1334777 w 1778586"/>
              <a:gd name="connsiteY1357" fmla="*/ 1565525 h 1789440"/>
              <a:gd name="connsiteX1358" fmla="*/ 1334821 w 1778586"/>
              <a:gd name="connsiteY1358" fmla="*/ 1118251 h 1789440"/>
              <a:gd name="connsiteX1359" fmla="*/ 1334821 w 1778586"/>
              <a:gd name="connsiteY1359" fmla="*/ 1118253 h 1789440"/>
              <a:gd name="connsiteX1360" fmla="*/ 1334777 w 1778586"/>
              <a:gd name="connsiteY1360" fmla="*/ 1118209 h 1789440"/>
              <a:gd name="connsiteX1361" fmla="*/ 1334777 w 1778586"/>
              <a:gd name="connsiteY1361" fmla="*/ 1118207 h 1789440"/>
              <a:gd name="connsiteX1362" fmla="*/ 1334821 w 1778586"/>
              <a:gd name="connsiteY1362" fmla="*/ 894640 h 1789440"/>
              <a:gd name="connsiteX1363" fmla="*/ 1334821 w 1778586"/>
              <a:gd name="connsiteY1363" fmla="*/ 895014 h 1789440"/>
              <a:gd name="connsiteX1364" fmla="*/ 1334799 w 1778586"/>
              <a:gd name="connsiteY1364" fmla="*/ 895014 h 1789440"/>
              <a:gd name="connsiteX1365" fmla="*/ 1334777 w 1778586"/>
              <a:gd name="connsiteY1365" fmla="*/ 894992 h 1789440"/>
              <a:gd name="connsiteX1366" fmla="*/ 1334777 w 1778586"/>
              <a:gd name="connsiteY1366" fmla="*/ 894596 h 1789440"/>
              <a:gd name="connsiteX1367" fmla="*/ 1334865 w 1778586"/>
              <a:gd name="connsiteY1367" fmla="*/ 1789270 h 1789440"/>
              <a:gd name="connsiteX1368" fmla="*/ 1334865 w 1778586"/>
              <a:gd name="connsiteY1368" fmla="*/ 1789272 h 1789440"/>
              <a:gd name="connsiteX1369" fmla="*/ 1334821 w 1778586"/>
              <a:gd name="connsiteY1369" fmla="*/ 1789228 h 1789440"/>
              <a:gd name="connsiteX1370" fmla="*/ 1334821 w 1778586"/>
              <a:gd name="connsiteY1370" fmla="*/ 1789226 h 1789440"/>
              <a:gd name="connsiteX1371" fmla="*/ 1334865 w 1778586"/>
              <a:gd name="connsiteY1371" fmla="*/ 1565657 h 1789440"/>
              <a:gd name="connsiteX1372" fmla="*/ 1334865 w 1778586"/>
              <a:gd name="connsiteY1372" fmla="*/ 1565659 h 1789440"/>
              <a:gd name="connsiteX1373" fmla="*/ 1334821 w 1778586"/>
              <a:gd name="connsiteY1373" fmla="*/ 1565615 h 1789440"/>
              <a:gd name="connsiteX1374" fmla="*/ 1334821 w 1778586"/>
              <a:gd name="connsiteY1374" fmla="*/ 1565613 h 1789440"/>
              <a:gd name="connsiteX1375" fmla="*/ 1334865 w 1778586"/>
              <a:gd name="connsiteY1375" fmla="*/ 1341870 h 1789440"/>
              <a:gd name="connsiteX1376" fmla="*/ 1334865 w 1778586"/>
              <a:gd name="connsiteY1376" fmla="*/ 1341952 h 1789440"/>
              <a:gd name="connsiteX1377" fmla="*/ 1334821 w 1778586"/>
              <a:gd name="connsiteY1377" fmla="*/ 1341908 h 1789440"/>
              <a:gd name="connsiteX1378" fmla="*/ 1334783 w 1778586"/>
              <a:gd name="connsiteY1378" fmla="*/ 1341870 h 1789440"/>
              <a:gd name="connsiteX1379" fmla="*/ 1114801 w 1778586"/>
              <a:gd name="connsiteY1379" fmla="*/ 1121888 h 1789440"/>
              <a:gd name="connsiteX1380" fmla="*/ 1114801 w 1778586"/>
              <a:gd name="connsiteY1380" fmla="*/ 1118295 h 1789440"/>
              <a:gd name="connsiteX1381" fmla="*/ 1334777 w 1778586"/>
              <a:gd name="connsiteY1381" fmla="*/ 1118295 h 1789440"/>
              <a:gd name="connsiteX1382" fmla="*/ 1334777 w 1778586"/>
              <a:gd name="connsiteY1382" fmla="*/ 1118253 h 1789440"/>
              <a:gd name="connsiteX1383" fmla="*/ 1334819 w 1778586"/>
              <a:gd name="connsiteY1383" fmla="*/ 1118295 h 1789440"/>
              <a:gd name="connsiteX1384" fmla="*/ 1334821 w 1778586"/>
              <a:gd name="connsiteY1384" fmla="*/ 1118297 h 1789440"/>
              <a:gd name="connsiteX1385" fmla="*/ 1334821 w 1778586"/>
              <a:gd name="connsiteY1385" fmla="*/ 1341870 h 1789440"/>
              <a:gd name="connsiteX1386" fmla="*/ 1334865 w 1778586"/>
              <a:gd name="connsiteY1386" fmla="*/ 1118339 h 1789440"/>
              <a:gd name="connsiteX1387" fmla="*/ 1334865 w 1778586"/>
              <a:gd name="connsiteY1387" fmla="*/ 1118341 h 1789440"/>
              <a:gd name="connsiteX1388" fmla="*/ 1334821 w 1778586"/>
              <a:gd name="connsiteY1388" fmla="*/ 1118297 h 1789440"/>
              <a:gd name="connsiteX1389" fmla="*/ 1334821 w 1778586"/>
              <a:gd name="connsiteY1389" fmla="*/ 1118295 h 1789440"/>
              <a:gd name="connsiteX1390" fmla="*/ 1335197 w 1778586"/>
              <a:gd name="connsiteY1390" fmla="*/ 895014 h 1789440"/>
              <a:gd name="connsiteX1391" fmla="*/ 1335195 w 1778586"/>
              <a:gd name="connsiteY1391" fmla="*/ 895014 h 1789440"/>
              <a:gd name="connsiteX1392" fmla="*/ 1334821 w 1778586"/>
              <a:gd name="connsiteY1392" fmla="*/ 894640 h 1789440"/>
              <a:gd name="connsiteX1393" fmla="*/ 1334821 w 1778586"/>
              <a:gd name="connsiteY1393" fmla="*/ 894638 h 1789440"/>
              <a:gd name="connsiteX1394" fmla="*/ 1554731 w 1778586"/>
              <a:gd name="connsiteY1394" fmla="*/ 667678 h 1789440"/>
              <a:gd name="connsiteX1395" fmla="*/ 1554731 w 1778586"/>
              <a:gd name="connsiteY1395" fmla="*/ 671271 h 1789440"/>
              <a:gd name="connsiteX1396" fmla="*/ 1334755 w 1778586"/>
              <a:gd name="connsiteY1396" fmla="*/ 671271 h 1789440"/>
              <a:gd name="connsiteX1397" fmla="*/ 1334755 w 1778586"/>
              <a:gd name="connsiteY1397" fmla="*/ 671313 h 1789440"/>
              <a:gd name="connsiteX1398" fmla="*/ 1334713 w 1778586"/>
              <a:gd name="connsiteY1398" fmla="*/ 671271 h 1789440"/>
              <a:gd name="connsiteX1399" fmla="*/ 1334711 w 1778586"/>
              <a:gd name="connsiteY1399" fmla="*/ 671269 h 1789440"/>
              <a:gd name="connsiteX1400" fmla="*/ 1334711 w 1778586"/>
              <a:gd name="connsiteY1400" fmla="*/ 447696 h 1789440"/>
              <a:gd name="connsiteX1401" fmla="*/ 1334667 w 1778586"/>
              <a:gd name="connsiteY1401" fmla="*/ 447696 h 1789440"/>
              <a:gd name="connsiteX1402" fmla="*/ 1334667 w 1778586"/>
              <a:gd name="connsiteY1402" fmla="*/ 447614 h 1789440"/>
              <a:gd name="connsiteX1403" fmla="*/ 1334711 w 1778586"/>
              <a:gd name="connsiteY1403" fmla="*/ 447658 h 1789440"/>
              <a:gd name="connsiteX1404" fmla="*/ 1334749 w 1778586"/>
              <a:gd name="connsiteY1404" fmla="*/ 447696 h 1789440"/>
              <a:gd name="connsiteX1405" fmla="*/ 1554731 w 1778586"/>
              <a:gd name="connsiteY1405" fmla="*/ 447740 h 1789440"/>
              <a:gd name="connsiteX1406" fmla="*/ 1554731 w 1778586"/>
              <a:gd name="connsiteY1406" fmla="*/ 667676 h 1789440"/>
              <a:gd name="connsiteX1407" fmla="*/ 1334751 w 1778586"/>
              <a:gd name="connsiteY1407" fmla="*/ 447696 h 1789440"/>
              <a:gd name="connsiteX1408" fmla="*/ 1334711 w 1778586"/>
              <a:gd name="connsiteY1408" fmla="*/ 447656 h 1789440"/>
              <a:gd name="connsiteX1409" fmla="*/ 1334667 w 1778586"/>
              <a:gd name="connsiteY1409" fmla="*/ 447612 h 1789440"/>
              <a:gd name="connsiteX1410" fmla="*/ 1334667 w 1778586"/>
              <a:gd name="connsiteY1410" fmla="*/ 447614 h 1789440"/>
              <a:gd name="connsiteX1411" fmla="*/ 1334623 w 1778586"/>
              <a:gd name="connsiteY1411" fmla="*/ 447570 h 1789440"/>
              <a:gd name="connsiteX1412" fmla="*/ 1114735 w 1778586"/>
              <a:gd name="connsiteY1412" fmla="*/ 447570 h 1789440"/>
              <a:gd name="connsiteX1413" fmla="*/ 1114691 w 1778586"/>
              <a:gd name="connsiteY1413" fmla="*/ 447526 h 1789440"/>
              <a:gd name="connsiteX1414" fmla="*/ 1114691 w 1778586"/>
              <a:gd name="connsiteY1414" fmla="*/ 227590 h 1789440"/>
              <a:gd name="connsiteX1415" fmla="*/ 1334671 w 1778586"/>
              <a:gd name="connsiteY1415" fmla="*/ 447570 h 1789440"/>
              <a:gd name="connsiteX1416" fmla="*/ 1334711 w 1778586"/>
              <a:gd name="connsiteY1416" fmla="*/ 447610 h 1789440"/>
              <a:gd name="connsiteX1417" fmla="*/ 1334755 w 1778586"/>
              <a:gd name="connsiteY1417" fmla="*/ 447654 h 1789440"/>
              <a:gd name="connsiteX1418" fmla="*/ 1334755 w 1778586"/>
              <a:gd name="connsiteY1418" fmla="*/ 447652 h 1789440"/>
              <a:gd name="connsiteX1419" fmla="*/ 1334799 w 1778586"/>
              <a:gd name="connsiteY1419" fmla="*/ 447696 h 1789440"/>
              <a:gd name="connsiteX1420" fmla="*/ 1554687 w 1778586"/>
              <a:gd name="connsiteY1420" fmla="*/ 447696 h 1789440"/>
              <a:gd name="connsiteX1421" fmla="*/ 1554731 w 1778586"/>
              <a:gd name="connsiteY1421" fmla="*/ 220360 h 1789440"/>
              <a:gd name="connsiteX1422" fmla="*/ 1554731 w 1778586"/>
              <a:gd name="connsiteY1422" fmla="*/ 223953 h 1789440"/>
              <a:gd name="connsiteX1423" fmla="*/ 1334755 w 1778586"/>
              <a:gd name="connsiteY1423" fmla="*/ 223953 h 1789440"/>
              <a:gd name="connsiteX1424" fmla="*/ 1334755 w 1778586"/>
              <a:gd name="connsiteY1424" fmla="*/ 223995 h 1789440"/>
              <a:gd name="connsiteX1425" fmla="*/ 1334713 w 1778586"/>
              <a:gd name="connsiteY1425" fmla="*/ 223953 h 1789440"/>
              <a:gd name="connsiteX1426" fmla="*/ 1334711 w 1778586"/>
              <a:gd name="connsiteY1426" fmla="*/ 223951 h 1789440"/>
              <a:gd name="connsiteX1427" fmla="*/ 1334711 w 1778586"/>
              <a:gd name="connsiteY1427" fmla="*/ 340 h 1789440"/>
              <a:gd name="connsiteX1428" fmla="*/ 1554775 w 1778586"/>
              <a:gd name="connsiteY1428" fmla="*/ 891379 h 1789440"/>
              <a:gd name="connsiteX1429" fmla="*/ 1554775 w 1778586"/>
              <a:gd name="connsiteY1429" fmla="*/ 894552 h 1789440"/>
              <a:gd name="connsiteX1430" fmla="*/ 1334821 w 1778586"/>
              <a:gd name="connsiteY1430" fmla="*/ 894552 h 1789440"/>
              <a:gd name="connsiteX1431" fmla="*/ 1334821 w 1778586"/>
              <a:gd name="connsiteY1431" fmla="*/ 894638 h 1789440"/>
              <a:gd name="connsiteX1432" fmla="*/ 1334777 w 1778586"/>
              <a:gd name="connsiteY1432" fmla="*/ 894594 h 1789440"/>
              <a:gd name="connsiteX1433" fmla="*/ 1334777 w 1778586"/>
              <a:gd name="connsiteY1433" fmla="*/ 894596 h 1789440"/>
              <a:gd name="connsiteX1434" fmla="*/ 1334755 w 1778586"/>
              <a:gd name="connsiteY1434" fmla="*/ 894574 h 1789440"/>
              <a:gd name="connsiteX1435" fmla="*/ 1334755 w 1778586"/>
              <a:gd name="connsiteY1435" fmla="*/ 894552 h 1789440"/>
              <a:gd name="connsiteX1436" fmla="*/ 1334755 w 1778586"/>
              <a:gd name="connsiteY1436" fmla="*/ 671359 h 1789440"/>
              <a:gd name="connsiteX1437" fmla="*/ 1554775 w 1778586"/>
              <a:gd name="connsiteY1437" fmla="*/ 671441 h 1789440"/>
              <a:gd name="connsiteX1438" fmla="*/ 1554775 w 1778586"/>
              <a:gd name="connsiteY1438" fmla="*/ 891377 h 1789440"/>
              <a:gd name="connsiteX1439" fmla="*/ 1334755 w 1778586"/>
              <a:gd name="connsiteY1439" fmla="*/ 671357 h 1789440"/>
              <a:gd name="connsiteX1440" fmla="*/ 1334755 w 1778586"/>
              <a:gd name="connsiteY1440" fmla="*/ 671313 h 1789440"/>
              <a:gd name="connsiteX1441" fmla="*/ 1554731 w 1778586"/>
              <a:gd name="connsiteY1441" fmla="*/ 671313 h 1789440"/>
              <a:gd name="connsiteX1442" fmla="*/ 1554731 w 1778586"/>
              <a:gd name="connsiteY1442" fmla="*/ 671397 h 1789440"/>
              <a:gd name="connsiteX1443" fmla="*/ 1554731 w 1778586"/>
              <a:gd name="connsiteY1443" fmla="*/ 671439 h 1789440"/>
              <a:gd name="connsiteX1444" fmla="*/ 1554773 w 1778586"/>
              <a:gd name="connsiteY1444" fmla="*/ 671439 h 1789440"/>
              <a:gd name="connsiteX1445" fmla="*/ 1554775 w 1778586"/>
              <a:gd name="connsiteY1445" fmla="*/ 447782 h 1789440"/>
              <a:gd name="connsiteX1446" fmla="*/ 1554775 w 1778586"/>
              <a:gd name="connsiteY1446" fmla="*/ 447784 h 1789440"/>
              <a:gd name="connsiteX1447" fmla="*/ 1554731 w 1778586"/>
              <a:gd name="connsiteY1447" fmla="*/ 447740 h 1789440"/>
              <a:gd name="connsiteX1448" fmla="*/ 1554731 w 1778586"/>
              <a:gd name="connsiteY1448" fmla="*/ 447738 h 1789440"/>
              <a:gd name="connsiteX1449" fmla="*/ 1554775 w 1778586"/>
              <a:gd name="connsiteY1449" fmla="*/ 444061 h 1789440"/>
              <a:gd name="connsiteX1450" fmla="*/ 1554775 w 1778586"/>
              <a:gd name="connsiteY1450" fmla="*/ 447570 h 1789440"/>
              <a:gd name="connsiteX1451" fmla="*/ 1334755 w 1778586"/>
              <a:gd name="connsiteY1451" fmla="*/ 447570 h 1789440"/>
              <a:gd name="connsiteX1452" fmla="*/ 1334755 w 1778586"/>
              <a:gd name="connsiteY1452" fmla="*/ 224041 h 1789440"/>
              <a:gd name="connsiteX1453" fmla="*/ 1554775 w 1778586"/>
              <a:gd name="connsiteY1453" fmla="*/ 224123 h 1789440"/>
              <a:gd name="connsiteX1454" fmla="*/ 1554775 w 1778586"/>
              <a:gd name="connsiteY1454" fmla="*/ 444059 h 1789440"/>
              <a:gd name="connsiteX1455" fmla="*/ 1334755 w 1778586"/>
              <a:gd name="connsiteY1455" fmla="*/ 224039 h 1789440"/>
              <a:gd name="connsiteX1456" fmla="*/ 1334755 w 1778586"/>
              <a:gd name="connsiteY1456" fmla="*/ 223995 h 1789440"/>
              <a:gd name="connsiteX1457" fmla="*/ 1554731 w 1778586"/>
              <a:gd name="connsiteY1457" fmla="*/ 223995 h 1789440"/>
              <a:gd name="connsiteX1458" fmla="*/ 1554731 w 1778586"/>
              <a:gd name="connsiteY1458" fmla="*/ 224079 h 1789440"/>
              <a:gd name="connsiteX1459" fmla="*/ 1554731 w 1778586"/>
              <a:gd name="connsiteY1459" fmla="*/ 224121 h 1789440"/>
              <a:gd name="connsiteX1460" fmla="*/ 1554773 w 1778586"/>
              <a:gd name="connsiteY1460" fmla="*/ 224121 h 1789440"/>
              <a:gd name="connsiteX1461" fmla="*/ 1554813 w 1778586"/>
              <a:gd name="connsiteY1461" fmla="*/ 447822 h 1789440"/>
              <a:gd name="connsiteX1462" fmla="*/ 1554775 w 1778586"/>
              <a:gd name="connsiteY1462" fmla="*/ 447822 h 1789440"/>
              <a:gd name="connsiteX1463" fmla="*/ 1554775 w 1778586"/>
              <a:gd name="connsiteY1463" fmla="*/ 447784 h 1789440"/>
              <a:gd name="connsiteX1464" fmla="*/ 1554841 w 1778586"/>
              <a:gd name="connsiteY1464" fmla="*/ 1561978 h 1789440"/>
              <a:gd name="connsiteX1465" fmla="*/ 1554841 w 1778586"/>
              <a:gd name="connsiteY1465" fmla="*/ 1565571 h 1789440"/>
              <a:gd name="connsiteX1466" fmla="*/ 1334865 w 1778586"/>
              <a:gd name="connsiteY1466" fmla="*/ 1565571 h 1789440"/>
              <a:gd name="connsiteX1467" fmla="*/ 1334865 w 1778586"/>
              <a:gd name="connsiteY1467" fmla="*/ 1565613 h 1789440"/>
              <a:gd name="connsiteX1468" fmla="*/ 1334823 w 1778586"/>
              <a:gd name="connsiteY1468" fmla="*/ 1565571 h 1789440"/>
              <a:gd name="connsiteX1469" fmla="*/ 1334821 w 1778586"/>
              <a:gd name="connsiteY1469" fmla="*/ 1565569 h 1789440"/>
              <a:gd name="connsiteX1470" fmla="*/ 1334821 w 1778586"/>
              <a:gd name="connsiteY1470" fmla="*/ 1341996 h 1789440"/>
              <a:gd name="connsiteX1471" fmla="*/ 1334777 w 1778586"/>
              <a:gd name="connsiteY1471" fmla="*/ 1341996 h 1789440"/>
              <a:gd name="connsiteX1472" fmla="*/ 1334777 w 1778586"/>
              <a:gd name="connsiteY1472" fmla="*/ 1341914 h 1789440"/>
              <a:gd name="connsiteX1473" fmla="*/ 1334821 w 1778586"/>
              <a:gd name="connsiteY1473" fmla="*/ 1341958 h 1789440"/>
              <a:gd name="connsiteX1474" fmla="*/ 1334859 w 1778586"/>
              <a:gd name="connsiteY1474" fmla="*/ 1341996 h 1789440"/>
              <a:gd name="connsiteX1475" fmla="*/ 1554841 w 1778586"/>
              <a:gd name="connsiteY1475" fmla="*/ 1342040 h 1789440"/>
              <a:gd name="connsiteX1476" fmla="*/ 1554841 w 1778586"/>
              <a:gd name="connsiteY1476" fmla="*/ 1561976 h 1789440"/>
              <a:gd name="connsiteX1477" fmla="*/ 1334861 w 1778586"/>
              <a:gd name="connsiteY1477" fmla="*/ 1341996 h 1789440"/>
              <a:gd name="connsiteX1478" fmla="*/ 1334821 w 1778586"/>
              <a:gd name="connsiteY1478" fmla="*/ 1341956 h 1789440"/>
              <a:gd name="connsiteX1479" fmla="*/ 1334777 w 1778586"/>
              <a:gd name="connsiteY1479" fmla="*/ 1341912 h 1789440"/>
              <a:gd name="connsiteX1480" fmla="*/ 1334777 w 1778586"/>
              <a:gd name="connsiteY1480" fmla="*/ 1341914 h 1789440"/>
              <a:gd name="connsiteX1481" fmla="*/ 1334733 w 1778586"/>
              <a:gd name="connsiteY1481" fmla="*/ 1341870 h 1789440"/>
              <a:gd name="connsiteX1482" fmla="*/ 1114845 w 1778586"/>
              <a:gd name="connsiteY1482" fmla="*/ 1341870 h 1789440"/>
              <a:gd name="connsiteX1483" fmla="*/ 1114801 w 1778586"/>
              <a:gd name="connsiteY1483" fmla="*/ 1341826 h 1789440"/>
              <a:gd name="connsiteX1484" fmla="*/ 1114801 w 1778586"/>
              <a:gd name="connsiteY1484" fmla="*/ 1121890 h 1789440"/>
              <a:gd name="connsiteX1485" fmla="*/ 1334781 w 1778586"/>
              <a:gd name="connsiteY1485" fmla="*/ 1341870 h 1789440"/>
              <a:gd name="connsiteX1486" fmla="*/ 1334821 w 1778586"/>
              <a:gd name="connsiteY1486" fmla="*/ 1341910 h 1789440"/>
              <a:gd name="connsiteX1487" fmla="*/ 1334865 w 1778586"/>
              <a:gd name="connsiteY1487" fmla="*/ 1341954 h 1789440"/>
              <a:gd name="connsiteX1488" fmla="*/ 1334865 w 1778586"/>
              <a:gd name="connsiteY1488" fmla="*/ 1341952 h 1789440"/>
              <a:gd name="connsiteX1489" fmla="*/ 1334909 w 1778586"/>
              <a:gd name="connsiteY1489" fmla="*/ 1341996 h 1789440"/>
              <a:gd name="connsiteX1490" fmla="*/ 1554797 w 1778586"/>
              <a:gd name="connsiteY1490" fmla="*/ 1341996 h 1789440"/>
              <a:gd name="connsiteX1491" fmla="*/ 1554841 w 1778586"/>
              <a:gd name="connsiteY1491" fmla="*/ 1114660 h 1789440"/>
              <a:gd name="connsiteX1492" fmla="*/ 1554841 w 1778586"/>
              <a:gd name="connsiteY1492" fmla="*/ 1118253 h 1789440"/>
              <a:gd name="connsiteX1493" fmla="*/ 1334865 w 1778586"/>
              <a:gd name="connsiteY1493" fmla="*/ 1118253 h 1789440"/>
              <a:gd name="connsiteX1494" fmla="*/ 1334865 w 1778586"/>
              <a:gd name="connsiteY1494" fmla="*/ 1118295 h 1789440"/>
              <a:gd name="connsiteX1495" fmla="*/ 1334823 w 1778586"/>
              <a:gd name="connsiteY1495" fmla="*/ 1118253 h 1789440"/>
              <a:gd name="connsiteX1496" fmla="*/ 1334821 w 1778586"/>
              <a:gd name="connsiteY1496" fmla="*/ 1118251 h 1789440"/>
              <a:gd name="connsiteX1497" fmla="*/ 1334821 w 1778586"/>
              <a:gd name="connsiteY1497" fmla="*/ 895014 h 1789440"/>
              <a:gd name="connsiteX1498" fmla="*/ 1335195 w 1778586"/>
              <a:gd name="connsiteY1498" fmla="*/ 895014 h 1789440"/>
              <a:gd name="connsiteX1499" fmla="*/ 1554841 w 1778586"/>
              <a:gd name="connsiteY1499" fmla="*/ 895140 h 1789440"/>
              <a:gd name="connsiteX1500" fmla="*/ 1554841 w 1778586"/>
              <a:gd name="connsiteY1500" fmla="*/ 1114658 h 1789440"/>
              <a:gd name="connsiteX1501" fmla="*/ 1335197 w 1778586"/>
              <a:gd name="connsiteY1501" fmla="*/ 895014 h 1789440"/>
              <a:gd name="connsiteX1502" fmla="*/ 1554775 w 1778586"/>
              <a:gd name="connsiteY1502" fmla="*/ 895014 h 1789440"/>
              <a:gd name="connsiteX1503" fmla="*/ 1554775 w 1778586"/>
              <a:gd name="connsiteY1503" fmla="*/ 895140 h 1789440"/>
              <a:gd name="connsiteX1504" fmla="*/ 1554885 w 1778586"/>
              <a:gd name="connsiteY1504" fmla="*/ 1785679 h 1789440"/>
              <a:gd name="connsiteX1505" fmla="*/ 1554885 w 1778586"/>
              <a:gd name="connsiteY1505" fmla="*/ 1789314 h 1789440"/>
              <a:gd name="connsiteX1506" fmla="*/ 1334909 w 1778586"/>
              <a:gd name="connsiteY1506" fmla="*/ 1789314 h 1789440"/>
              <a:gd name="connsiteX1507" fmla="*/ 1334865 w 1778586"/>
              <a:gd name="connsiteY1507" fmla="*/ 1789270 h 1789440"/>
              <a:gd name="connsiteX1508" fmla="*/ 1334865 w 1778586"/>
              <a:gd name="connsiteY1508" fmla="*/ 1565659 h 1789440"/>
              <a:gd name="connsiteX1509" fmla="*/ 1554885 w 1778586"/>
              <a:gd name="connsiteY1509" fmla="*/ 1565741 h 1789440"/>
              <a:gd name="connsiteX1510" fmla="*/ 1554885 w 1778586"/>
              <a:gd name="connsiteY1510" fmla="*/ 1785677 h 1789440"/>
              <a:gd name="connsiteX1511" fmla="*/ 1334865 w 1778586"/>
              <a:gd name="connsiteY1511" fmla="*/ 1565657 h 1789440"/>
              <a:gd name="connsiteX1512" fmla="*/ 1334865 w 1778586"/>
              <a:gd name="connsiteY1512" fmla="*/ 1565613 h 1789440"/>
              <a:gd name="connsiteX1513" fmla="*/ 1554841 w 1778586"/>
              <a:gd name="connsiteY1513" fmla="*/ 1565613 h 1789440"/>
              <a:gd name="connsiteX1514" fmla="*/ 1554841 w 1778586"/>
              <a:gd name="connsiteY1514" fmla="*/ 1565697 h 1789440"/>
              <a:gd name="connsiteX1515" fmla="*/ 1554841 w 1778586"/>
              <a:gd name="connsiteY1515" fmla="*/ 1565739 h 1789440"/>
              <a:gd name="connsiteX1516" fmla="*/ 1554883 w 1778586"/>
              <a:gd name="connsiteY1516" fmla="*/ 1565739 h 1789440"/>
              <a:gd name="connsiteX1517" fmla="*/ 1554885 w 1778586"/>
              <a:gd name="connsiteY1517" fmla="*/ 1342082 h 1789440"/>
              <a:gd name="connsiteX1518" fmla="*/ 1554885 w 1778586"/>
              <a:gd name="connsiteY1518" fmla="*/ 1342084 h 1789440"/>
              <a:gd name="connsiteX1519" fmla="*/ 1554841 w 1778586"/>
              <a:gd name="connsiteY1519" fmla="*/ 1342040 h 1789440"/>
              <a:gd name="connsiteX1520" fmla="*/ 1554841 w 1778586"/>
              <a:gd name="connsiteY1520" fmla="*/ 1342038 h 1789440"/>
              <a:gd name="connsiteX1521" fmla="*/ 1554885 w 1778586"/>
              <a:gd name="connsiteY1521" fmla="*/ 1338361 h 1789440"/>
              <a:gd name="connsiteX1522" fmla="*/ 1554885 w 1778586"/>
              <a:gd name="connsiteY1522" fmla="*/ 1341870 h 1789440"/>
              <a:gd name="connsiteX1523" fmla="*/ 1334865 w 1778586"/>
              <a:gd name="connsiteY1523" fmla="*/ 1341870 h 1789440"/>
              <a:gd name="connsiteX1524" fmla="*/ 1334865 w 1778586"/>
              <a:gd name="connsiteY1524" fmla="*/ 1118341 h 1789440"/>
              <a:gd name="connsiteX1525" fmla="*/ 1554885 w 1778586"/>
              <a:gd name="connsiteY1525" fmla="*/ 1118423 h 1789440"/>
              <a:gd name="connsiteX1526" fmla="*/ 1554885 w 1778586"/>
              <a:gd name="connsiteY1526" fmla="*/ 1338359 h 1789440"/>
              <a:gd name="connsiteX1527" fmla="*/ 1334865 w 1778586"/>
              <a:gd name="connsiteY1527" fmla="*/ 1118339 h 1789440"/>
              <a:gd name="connsiteX1528" fmla="*/ 1334865 w 1778586"/>
              <a:gd name="connsiteY1528" fmla="*/ 1118295 h 1789440"/>
              <a:gd name="connsiteX1529" fmla="*/ 1554841 w 1778586"/>
              <a:gd name="connsiteY1529" fmla="*/ 1118295 h 1789440"/>
              <a:gd name="connsiteX1530" fmla="*/ 1554841 w 1778586"/>
              <a:gd name="connsiteY1530" fmla="*/ 1118379 h 1789440"/>
              <a:gd name="connsiteX1531" fmla="*/ 1554841 w 1778586"/>
              <a:gd name="connsiteY1531" fmla="*/ 1118421 h 1789440"/>
              <a:gd name="connsiteX1532" fmla="*/ 1554883 w 1778586"/>
              <a:gd name="connsiteY1532" fmla="*/ 1118421 h 1789440"/>
              <a:gd name="connsiteX1533" fmla="*/ 1554923 w 1778586"/>
              <a:gd name="connsiteY1533" fmla="*/ 1342122 h 1789440"/>
              <a:gd name="connsiteX1534" fmla="*/ 1554885 w 1778586"/>
              <a:gd name="connsiteY1534" fmla="*/ 1342122 h 1789440"/>
              <a:gd name="connsiteX1535" fmla="*/ 1554885 w 1778586"/>
              <a:gd name="connsiteY1535" fmla="*/ 1342084 h 1789440"/>
              <a:gd name="connsiteX1536" fmla="*/ 1555135 w 1778586"/>
              <a:gd name="connsiteY1536" fmla="*/ 895014 h 1789440"/>
              <a:gd name="connsiteX1537" fmla="*/ 1555133 w 1778586"/>
              <a:gd name="connsiteY1537" fmla="*/ 895014 h 1789440"/>
              <a:gd name="connsiteX1538" fmla="*/ 1554841 w 1778586"/>
              <a:gd name="connsiteY1538" fmla="*/ 894722 h 1789440"/>
              <a:gd name="connsiteX1539" fmla="*/ 1554841 w 1778586"/>
              <a:gd name="connsiteY1539" fmla="*/ 894720 h 1789440"/>
              <a:gd name="connsiteX1540" fmla="*/ 1555259 w 1778586"/>
              <a:gd name="connsiteY1540" fmla="*/ 895140 h 1789440"/>
              <a:gd name="connsiteX1541" fmla="*/ 1554841 w 1778586"/>
              <a:gd name="connsiteY1541" fmla="*/ 895140 h 1789440"/>
              <a:gd name="connsiteX1542" fmla="*/ 1554841 w 1778586"/>
              <a:gd name="connsiteY1542" fmla="*/ 895014 h 1789440"/>
              <a:gd name="connsiteX1543" fmla="*/ 1555133 w 1778586"/>
              <a:gd name="connsiteY1543" fmla="*/ 895014 h 1789440"/>
              <a:gd name="connsiteX1544" fmla="*/ 1557950 w 1778586"/>
              <a:gd name="connsiteY1544" fmla="*/ 894552 h 1789440"/>
              <a:gd name="connsiteX1545" fmla="*/ 1557948 w 1778586"/>
              <a:gd name="connsiteY1545" fmla="*/ 894552 h 1789440"/>
              <a:gd name="connsiteX1546" fmla="*/ 1554775 w 1778586"/>
              <a:gd name="connsiteY1546" fmla="*/ 891379 h 1789440"/>
              <a:gd name="connsiteX1547" fmla="*/ 1554775 w 1778586"/>
              <a:gd name="connsiteY1547" fmla="*/ 891377 h 1789440"/>
              <a:gd name="connsiteX1548" fmla="*/ 1558074 w 1778586"/>
              <a:gd name="connsiteY1548" fmla="*/ 894678 h 1789440"/>
              <a:gd name="connsiteX1549" fmla="*/ 1554797 w 1778586"/>
              <a:gd name="connsiteY1549" fmla="*/ 894678 h 1789440"/>
              <a:gd name="connsiteX1550" fmla="*/ 1554841 w 1778586"/>
              <a:gd name="connsiteY1550" fmla="*/ 894722 h 1789440"/>
              <a:gd name="connsiteX1551" fmla="*/ 1554841 w 1778586"/>
              <a:gd name="connsiteY1551" fmla="*/ 895014 h 1789440"/>
              <a:gd name="connsiteX1552" fmla="*/ 1554775 w 1778586"/>
              <a:gd name="connsiteY1552" fmla="*/ 895014 h 1789440"/>
              <a:gd name="connsiteX1553" fmla="*/ 1554775 w 1778586"/>
              <a:gd name="connsiteY1553" fmla="*/ 894552 h 1789440"/>
              <a:gd name="connsiteX1554" fmla="*/ 1557948 w 1778586"/>
              <a:gd name="connsiteY1554" fmla="*/ 894552 h 1789440"/>
              <a:gd name="connsiteX1555" fmla="*/ 1558286 w 1778586"/>
              <a:gd name="connsiteY1555" fmla="*/ 447570 h 1789440"/>
              <a:gd name="connsiteX1556" fmla="*/ 1558284 w 1778586"/>
              <a:gd name="connsiteY1556" fmla="*/ 447570 h 1789440"/>
              <a:gd name="connsiteX1557" fmla="*/ 1554775 w 1778586"/>
              <a:gd name="connsiteY1557" fmla="*/ 444061 h 1789440"/>
              <a:gd name="connsiteX1558" fmla="*/ 1554775 w 1778586"/>
              <a:gd name="connsiteY1558" fmla="*/ 444059 h 1789440"/>
              <a:gd name="connsiteX1559" fmla="*/ 1558324 w 1778586"/>
              <a:gd name="connsiteY1559" fmla="*/ 671269 h 1789440"/>
              <a:gd name="connsiteX1560" fmla="*/ 1558324 w 1778586"/>
              <a:gd name="connsiteY1560" fmla="*/ 671271 h 1789440"/>
              <a:gd name="connsiteX1561" fmla="*/ 1554731 w 1778586"/>
              <a:gd name="connsiteY1561" fmla="*/ 667678 h 1789440"/>
              <a:gd name="connsiteX1562" fmla="*/ 1554731 w 1778586"/>
              <a:gd name="connsiteY1562" fmla="*/ 667676 h 1789440"/>
              <a:gd name="connsiteX1563" fmla="*/ 1558324 w 1778586"/>
              <a:gd name="connsiteY1563" fmla="*/ 451331 h 1789440"/>
              <a:gd name="connsiteX1564" fmla="*/ 1558324 w 1778586"/>
              <a:gd name="connsiteY1564" fmla="*/ 451333 h 1789440"/>
              <a:gd name="connsiteX1565" fmla="*/ 1554813 w 1778586"/>
              <a:gd name="connsiteY1565" fmla="*/ 447822 h 1789440"/>
              <a:gd name="connsiteX1566" fmla="*/ 1554815 w 1778586"/>
              <a:gd name="connsiteY1566" fmla="*/ 447822 h 1789440"/>
              <a:gd name="connsiteX1567" fmla="*/ 1558324 w 1778586"/>
              <a:gd name="connsiteY1567" fmla="*/ 447610 h 1789440"/>
              <a:gd name="connsiteX1568" fmla="*/ 1558324 w 1778586"/>
              <a:gd name="connsiteY1568" fmla="*/ 447822 h 1789440"/>
              <a:gd name="connsiteX1569" fmla="*/ 1554815 w 1778586"/>
              <a:gd name="connsiteY1569" fmla="*/ 447822 h 1789440"/>
              <a:gd name="connsiteX1570" fmla="*/ 1554775 w 1778586"/>
              <a:gd name="connsiteY1570" fmla="*/ 447782 h 1789440"/>
              <a:gd name="connsiteX1571" fmla="*/ 1554775 w 1778586"/>
              <a:gd name="connsiteY1571" fmla="*/ 447696 h 1789440"/>
              <a:gd name="connsiteX1572" fmla="*/ 1554775 w 1778586"/>
              <a:gd name="connsiteY1572" fmla="*/ 447570 h 1789440"/>
              <a:gd name="connsiteX1573" fmla="*/ 1558284 w 1778586"/>
              <a:gd name="connsiteY1573" fmla="*/ 447570 h 1789440"/>
              <a:gd name="connsiteX1574" fmla="*/ 1558324 w 1778586"/>
              <a:gd name="connsiteY1574" fmla="*/ 447570 h 1789440"/>
              <a:gd name="connsiteX1575" fmla="*/ 1558324 w 1778586"/>
              <a:gd name="connsiteY1575" fmla="*/ 447608 h 1789440"/>
              <a:gd name="connsiteX1576" fmla="*/ 1558286 w 1778586"/>
              <a:gd name="connsiteY1576" fmla="*/ 447570 h 1789440"/>
              <a:gd name="connsiteX1577" fmla="*/ 1558324 w 1778586"/>
              <a:gd name="connsiteY1577" fmla="*/ 223951 h 1789440"/>
              <a:gd name="connsiteX1578" fmla="*/ 1558324 w 1778586"/>
              <a:gd name="connsiteY1578" fmla="*/ 223953 h 1789440"/>
              <a:gd name="connsiteX1579" fmla="*/ 1554731 w 1778586"/>
              <a:gd name="connsiteY1579" fmla="*/ 220360 h 1789440"/>
              <a:gd name="connsiteX1580" fmla="*/ 1554731 w 1778586"/>
              <a:gd name="connsiteY1580" fmla="*/ 220358 h 1789440"/>
              <a:gd name="connsiteX1581" fmla="*/ 1558324 w 1778586"/>
              <a:gd name="connsiteY1581" fmla="*/ 4013 h 1789440"/>
              <a:gd name="connsiteX1582" fmla="*/ 1558324 w 1778586"/>
              <a:gd name="connsiteY1582" fmla="*/ 4015 h 1789440"/>
              <a:gd name="connsiteX1583" fmla="*/ 1554731 w 1778586"/>
              <a:gd name="connsiteY1583" fmla="*/ 422 h 1789440"/>
              <a:gd name="connsiteX1584" fmla="*/ 1554731 w 1778586"/>
              <a:gd name="connsiteY1584" fmla="*/ 420 h 1789440"/>
              <a:gd name="connsiteX1585" fmla="*/ 1558324 w 1778586"/>
              <a:gd name="connsiteY1585" fmla="*/ 252 h 1789440"/>
              <a:gd name="connsiteX1586" fmla="*/ 1558324 w 1778586"/>
              <a:gd name="connsiteY1586" fmla="*/ 378 h 1789440"/>
              <a:gd name="connsiteX1587" fmla="*/ 1554687 w 1778586"/>
              <a:gd name="connsiteY1587" fmla="*/ 378 h 1789440"/>
              <a:gd name="connsiteX1588" fmla="*/ 1554731 w 1778586"/>
              <a:gd name="connsiteY1588" fmla="*/ 422 h 1789440"/>
              <a:gd name="connsiteX1589" fmla="*/ 1554731 w 1778586"/>
              <a:gd name="connsiteY1589" fmla="*/ 220358 h 1789440"/>
              <a:gd name="connsiteX1590" fmla="*/ 1334711 w 1778586"/>
              <a:gd name="connsiteY1590" fmla="*/ 338 h 1789440"/>
              <a:gd name="connsiteX1591" fmla="*/ 1334711 w 1778586"/>
              <a:gd name="connsiteY1591" fmla="*/ 252 h 1789440"/>
              <a:gd name="connsiteX1592" fmla="*/ 1558368 w 1778586"/>
              <a:gd name="connsiteY1592" fmla="*/ 894970 h 1789440"/>
              <a:gd name="connsiteX1593" fmla="*/ 1558368 w 1778586"/>
              <a:gd name="connsiteY1593" fmla="*/ 894972 h 1789440"/>
              <a:gd name="connsiteX1594" fmla="*/ 1558074 w 1778586"/>
              <a:gd name="connsiteY1594" fmla="*/ 894678 h 1789440"/>
              <a:gd name="connsiteX1595" fmla="*/ 1558076 w 1778586"/>
              <a:gd name="connsiteY1595" fmla="*/ 894678 h 1789440"/>
              <a:gd name="connsiteX1596" fmla="*/ 1558368 w 1778586"/>
              <a:gd name="connsiteY1596" fmla="*/ 894552 h 1789440"/>
              <a:gd name="connsiteX1597" fmla="*/ 1558368 w 1778586"/>
              <a:gd name="connsiteY1597" fmla="*/ 894678 h 1789440"/>
              <a:gd name="connsiteX1598" fmla="*/ 1558076 w 1778586"/>
              <a:gd name="connsiteY1598" fmla="*/ 894678 h 1789440"/>
              <a:gd name="connsiteX1599" fmla="*/ 1557950 w 1778586"/>
              <a:gd name="connsiteY1599" fmla="*/ 894552 h 1789440"/>
              <a:gd name="connsiteX1600" fmla="*/ 1558368 w 1778586"/>
              <a:gd name="connsiteY1600" fmla="*/ 675032 h 1789440"/>
              <a:gd name="connsiteX1601" fmla="*/ 1558368 w 1778586"/>
              <a:gd name="connsiteY1601" fmla="*/ 675034 h 1789440"/>
              <a:gd name="connsiteX1602" fmla="*/ 1554775 w 1778586"/>
              <a:gd name="connsiteY1602" fmla="*/ 671441 h 1789440"/>
              <a:gd name="connsiteX1603" fmla="*/ 1554775 w 1778586"/>
              <a:gd name="connsiteY1603" fmla="*/ 671439 h 1789440"/>
              <a:gd name="connsiteX1604" fmla="*/ 1558368 w 1778586"/>
              <a:gd name="connsiteY1604" fmla="*/ 671397 h 1789440"/>
              <a:gd name="connsiteX1605" fmla="*/ 1558368 w 1778586"/>
              <a:gd name="connsiteY1605" fmla="*/ 671439 h 1789440"/>
              <a:gd name="connsiteX1606" fmla="*/ 1554775 w 1778586"/>
              <a:gd name="connsiteY1606" fmla="*/ 671439 h 1789440"/>
              <a:gd name="connsiteX1607" fmla="*/ 1554773 w 1778586"/>
              <a:gd name="connsiteY1607" fmla="*/ 671439 h 1789440"/>
              <a:gd name="connsiteX1608" fmla="*/ 1554731 w 1778586"/>
              <a:gd name="connsiteY1608" fmla="*/ 671397 h 1789440"/>
              <a:gd name="connsiteX1609" fmla="*/ 1558368 w 1778586"/>
              <a:gd name="connsiteY1609" fmla="*/ 671313 h 1789440"/>
              <a:gd name="connsiteX1610" fmla="*/ 1554731 w 1778586"/>
              <a:gd name="connsiteY1610" fmla="*/ 671313 h 1789440"/>
              <a:gd name="connsiteX1611" fmla="*/ 1554731 w 1778586"/>
              <a:gd name="connsiteY1611" fmla="*/ 671271 h 1789440"/>
              <a:gd name="connsiteX1612" fmla="*/ 1558324 w 1778586"/>
              <a:gd name="connsiteY1612" fmla="*/ 671271 h 1789440"/>
              <a:gd name="connsiteX1613" fmla="*/ 1558326 w 1778586"/>
              <a:gd name="connsiteY1613" fmla="*/ 671271 h 1789440"/>
              <a:gd name="connsiteX1614" fmla="*/ 1558368 w 1778586"/>
              <a:gd name="connsiteY1614" fmla="*/ 447652 h 1789440"/>
              <a:gd name="connsiteX1615" fmla="*/ 1558368 w 1778586"/>
              <a:gd name="connsiteY1615" fmla="*/ 447654 h 1789440"/>
              <a:gd name="connsiteX1616" fmla="*/ 1558324 w 1778586"/>
              <a:gd name="connsiteY1616" fmla="*/ 447610 h 1789440"/>
              <a:gd name="connsiteX1617" fmla="*/ 1558324 w 1778586"/>
              <a:gd name="connsiteY1617" fmla="*/ 447608 h 1789440"/>
              <a:gd name="connsiteX1618" fmla="*/ 1558368 w 1778586"/>
              <a:gd name="connsiteY1618" fmla="*/ 227714 h 1789440"/>
              <a:gd name="connsiteX1619" fmla="*/ 1558368 w 1778586"/>
              <a:gd name="connsiteY1619" fmla="*/ 227716 h 1789440"/>
              <a:gd name="connsiteX1620" fmla="*/ 1554775 w 1778586"/>
              <a:gd name="connsiteY1620" fmla="*/ 224123 h 1789440"/>
              <a:gd name="connsiteX1621" fmla="*/ 1554775 w 1778586"/>
              <a:gd name="connsiteY1621" fmla="*/ 224121 h 1789440"/>
              <a:gd name="connsiteX1622" fmla="*/ 1558368 w 1778586"/>
              <a:gd name="connsiteY1622" fmla="*/ 224079 h 1789440"/>
              <a:gd name="connsiteX1623" fmla="*/ 1558368 w 1778586"/>
              <a:gd name="connsiteY1623" fmla="*/ 224121 h 1789440"/>
              <a:gd name="connsiteX1624" fmla="*/ 1554775 w 1778586"/>
              <a:gd name="connsiteY1624" fmla="*/ 224121 h 1789440"/>
              <a:gd name="connsiteX1625" fmla="*/ 1554773 w 1778586"/>
              <a:gd name="connsiteY1625" fmla="*/ 224121 h 1789440"/>
              <a:gd name="connsiteX1626" fmla="*/ 1554731 w 1778586"/>
              <a:gd name="connsiteY1626" fmla="*/ 224079 h 1789440"/>
              <a:gd name="connsiteX1627" fmla="*/ 1558368 w 1778586"/>
              <a:gd name="connsiteY1627" fmla="*/ 223995 h 1789440"/>
              <a:gd name="connsiteX1628" fmla="*/ 1554731 w 1778586"/>
              <a:gd name="connsiteY1628" fmla="*/ 223995 h 1789440"/>
              <a:gd name="connsiteX1629" fmla="*/ 1554731 w 1778586"/>
              <a:gd name="connsiteY1629" fmla="*/ 223953 h 1789440"/>
              <a:gd name="connsiteX1630" fmla="*/ 1558324 w 1778586"/>
              <a:gd name="connsiteY1630" fmla="*/ 223953 h 1789440"/>
              <a:gd name="connsiteX1631" fmla="*/ 1558326 w 1778586"/>
              <a:gd name="connsiteY1631" fmla="*/ 223953 h 1789440"/>
              <a:gd name="connsiteX1632" fmla="*/ 1558396 w 1778586"/>
              <a:gd name="connsiteY1632" fmla="*/ 1341870 h 1789440"/>
              <a:gd name="connsiteX1633" fmla="*/ 1558394 w 1778586"/>
              <a:gd name="connsiteY1633" fmla="*/ 1341870 h 1789440"/>
              <a:gd name="connsiteX1634" fmla="*/ 1554885 w 1778586"/>
              <a:gd name="connsiteY1634" fmla="*/ 1338361 h 1789440"/>
              <a:gd name="connsiteX1635" fmla="*/ 1554885 w 1778586"/>
              <a:gd name="connsiteY1635" fmla="*/ 1338359 h 1789440"/>
              <a:gd name="connsiteX1636" fmla="*/ 1558434 w 1778586"/>
              <a:gd name="connsiteY1636" fmla="*/ 1565569 h 1789440"/>
              <a:gd name="connsiteX1637" fmla="*/ 1558434 w 1778586"/>
              <a:gd name="connsiteY1637" fmla="*/ 1565571 h 1789440"/>
              <a:gd name="connsiteX1638" fmla="*/ 1554841 w 1778586"/>
              <a:gd name="connsiteY1638" fmla="*/ 1561978 h 1789440"/>
              <a:gd name="connsiteX1639" fmla="*/ 1554841 w 1778586"/>
              <a:gd name="connsiteY1639" fmla="*/ 1561976 h 1789440"/>
              <a:gd name="connsiteX1640" fmla="*/ 1558434 w 1778586"/>
              <a:gd name="connsiteY1640" fmla="*/ 1345631 h 1789440"/>
              <a:gd name="connsiteX1641" fmla="*/ 1558434 w 1778586"/>
              <a:gd name="connsiteY1641" fmla="*/ 1345633 h 1789440"/>
              <a:gd name="connsiteX1642" fmla="*/ 1554923 w 1778586"/>
              <a:gd name="connsiteY1642" fmla="*/ 1342122 h 1789440"/>
              <a:gd name="connsiteX1643" fmla="*/ 1554925 w 1778586"/>
              <a:gd name="connsiteY1643" fmla="*/ 1342122 h 1789440"/>
              <a:gd name="connsiteX1644" fmla="*/ 1558434 w 1778586"/>
              <a:gd name="connsiteY1644" fmla="*/ 1341910 h 1789440"/>
              <a:gd name="connsiteX1645" fmla="*/ 1558434 w 1778586"/>
              <a:gd name="connsiteY1645" fmla="*/ 1342122 h 1789440"/>
              <a:gd name="connsiteX1646" fmla="*/ 1554925 w 1778586"/>
              <a:gd name="connsiteY1646" fmla="*/ 1342122 h 1789440"/>
              <a:gd name="connsiteX1647" fmla="*/ 1554885 w 1778586"/>
              <a:gd name="connsiteY1647" fmla="*/ 1342082 h 1789440"/>
              <a:gd name="connsiteX1648" fmla="*/ 1554885 w 1778586"/>
              <a:gd name="connsiteY1648" fmla="*/ 1341996 h 1789440"/>
              <a:gd name="connsiteX1649" fmla="*/ 1554885 w 1778586"/>
              <a:gd name="connsiteY1649" fmla="*/ 1341870 h 1789440"/>
              <a:gd name="connsiteX1650" fmla="*/ 1558394 w 1778586"/>
              <a:gd name="connsiteY1650" fmla="*/ 1341870 h 1789440"/>
              <a:gd name="connsiteX1651" fmla="*/ 1558434 w 1778586"/>
              <a:gd name="connsiteY1651" fmla="*/ 1341870 h 1789440"/>
              <a:gd name="connsiteX1652" fmla="*/ 1558434 w 1778586"/>
              <a:gd name="connsiteY1652" fmla="*/ 1341908 h 1789440"/>
              <a:gd name="connsiteX1653" fmla="*/ 1558396 w 1778586"/>
              <a:gd name="connsiteY1653" fmla="*/ 1341870 h 1789440"/>
              <a:gd name="connsiteX1654" fmla="*/ 1558434 w 1778586"/>
              <a:gd name="connsiteY1654" fmla="*/ 1118251 h 1789440"/>
              <a:gd name="connsiteX1655" fmla="*/ 1558434 w 1778586"/>
              <a:gd name="connsiteY1655" fmla="*/ 1118253 h 1789440"/>
              <a:gd name="connsiteX1656" fmla="*/ 1554841 w 1778586"/>
              <a:gd name="connsiteY1656" fmla="*/ 1114660 h 1789440"/>
              <a:gd name="connsiteX1657" fmla="*/ 1554841 w 1778586"/>
              <a:gd name="connsiteY1657" fmla="*/ 1114658 h 1789440"/>
              <a:gd name="connsiteX1658" fmla="*/ 1558434 w 1778586"/>
              <a:gd name="connsiteY1658" fmla="*/ 898313 h 1789440"/>
              <a:gd name="connsiteX1659" fmla="*/ 1558434 w 1778586"/>
              <a:gd name="connsiteY1659" fmla="*/ 898315 h 1789440"/>
              <a:gd name="connsiteX1660" fmla="*/ 1555259 w 1778586"/>
              <a:gd name="connsiteY1660" fmla="*/ 895140 h 1789440"/>
              <a:gd name="connsiteX1661" fmla="*/ 1555261 w 1778586"/>
              <a:gd name="connsiteY1661" fmla="*/ 895140 h 1789440"/>
              <a:gd name="connsiteX1662" fmla="*/ 1558434 w 1778586"/>
              <a:gd name="connsiteY1662" fmla="*/ 894678 h 1789440"/>
              <a:gd name="connsiteX1663" fmla="*/ 1558434 w 1778586"/>
              <a:gd name="connsiteY1663" fmla="*/ 895140 h 1789440"/>
              <a:gd name="connsiteX1664" fmla="*/ 1555261 w 1778586"/>
              <a:gd name="connsiteY1664" fmla="*/ 895140 h 1789440"/>
              <a:gd name="connsiteX1665" fmla="*/ 1555135 w 1778586"/>
              <a:gd name="connsiteY1665" fmla="*/ 895014 h 1789440"/>
              <a:gd name="connsiteX1666" fmla="*/ 1558412 w 1778586"/>
              <a:gd name="connsiteY1666" fmla="*/ 895014 h 1789440"/>
              <a:gd name="connsiteX1667" fmla="*/ 1558368 w 1778586"/>
              <a:gd name="connsiteY1667" fmla="*/ 894970 h 1789440"/>
              <a:gd name="connsiteX1668" fmla="*/ 1558368 w 1778586"/>
              <a:gd name="connsiteY1668" fmla="*/ 894678 h 1789440"/>
              <a:gd name="connsiteX1669" fmla="*/ 1558478 w 1778586"/>
              <a:gd name="connsiteY1669" fmla="*/ 1789270 h 1789440"/>
              <a:gd name="connsiteX1670" fmla="*/ 1558478 w 1778586"/>
              <a:gd name="connsiteY1670" fmla="*/ 1789272 h 1789440"/>
              <a:gd name="connsiteX1671" fmla="*/ 1554885 w 1778586"/>
              <a:gd name="connsiteY1671" fmla="*/ 1785679 h 1789440"/>
              <a:gd name="connsiteX1672" fmla="*/ 1554885 w 1778586"/>
              <a:gd name="connsiteY1672" fmla="*/ 1785677 h 1789440"/>
              <a:gd name="connsiteX1673" fmla="*/ 1558478 w 1778586"/>
              <a:gd name="connsiteY1673" fmla="*/ 1569332 h 1789440"/>
              <a:gd name="connsiteX1674" fmla="*/ 1558478 w 1778586"/>
              <a:gd name="connsiteY1674" fmla="*/ 1569334 h 1789440"/>
              <a:gd name="connsiteX1675" fmla="*/ 1554885 w 1778586"/>
              <a:gd name="connsiteY1675" fmla="*/ 1565741 h 1789440"/>
              <a:gd name="connsiteX1676" fmla="*/ 1554885 w 1778586"/>
              <a:gd name="connsiteY1676" fmla="*/ 1565739 h 1789440"/>
              <a:gd name="connsiteX1677" fmla="*/ 1558478 w 1778586"/>
              <a:gd name="connsiteY1677" fmla="*/ 1565697 h 1789440"/>
              <a:gd name="connsiteX1678" fmla="*/ 1558478 w 1778586"/>
              <a:gd name="connsiteY1678" fmla="*/ 1565739 h 1789440"/>
              <a:gd name="connsiteX1679" fmla="*/ 1554885 w 1778586"/>
              <a:gd name="connsiteY1679" fmla="*/ 1565739 h 1789440"/>
              <a:gd name="connsiteX1680" fmla="*/ 1554883 w 1778586"/>
              <a:gd name="connsiteY1680" fmla="*/ 1565739 h 1789440"/>
              <a:gd name="connsiteX1681" fmla="*/ 1554841 w 1778586"/>
              <a:gd name="connsiteY1681" fmla="*/ 1565697 h 1789440"/>
              <a:gd name="connsiteX1682" fmla="*/ 1558478 w 1778586"/>
              <a:gd name="connsiteY1682" fmla="*/ 1565613 h 1789440"/>
              <a:gd name="connsiteX1683" fmla="*/ 1554841 w 1778586"/>
              <a:gd name="connsiteY1683" fmla="*/ 1565613 h 1789440"/>
              <a:gd name="connsiteX1684" fmla="*/ 1554841 w 1778586"/>
              <a:gd name="connsiteY1684" fmla="*/ 1565571 h 1789440"/>
              <a:gd name="connsiteX1685" fmla="*/ 1558434 w 1778586"/>
              <a:gd name="connsiteY1685" fmla="*/ 1565571 h 1789440"/>
              <a:gd name="connsiteX1686" fmla="*/ 1558436 w 1778586"/>
              <a:gd name="connsiteY1686" fmla="*/ 1565571 h 1789440"/>
              <a:gd name="connsiteX1687" fmla="*/ 1558478 w 1778586"/>
              <a:gd name="connsiteY1687" fmla="*/ 1341952 h 1789440"/>
              <a:gd name="connsiteX1688" fmla="*/ 1558478 w 1778586"/>
              <a:gd name="connsiteY1688" fmla="*/ 1341954 h 1789440"/>
              <a:gd name="connsiteX1689" fmla="*/ 1558434 w 1778586"/>
              <a:gd name="connsiteY1689" fmla="*/ 1341910 h 1789440"/>
              <a:gd name="connsiteX1690" fmla="*/ 1558434 w 1778586"/>
              <a:gd name="connsiteY1690" fmla="*/ 1341908 h 1789440"/>
              <a:gd name="connsiteX1691" fmla="*/ 1558478 w 1778586"/>
              <a:gd name="connsiteY1691" fmla="*/ 1122014 h 1789440"/>
              <a:gd name="connsiteX1692" fmla="*/ 1558478 w 1778586"/>
              <a:gd name="connsiteY1692" fmla="*/ 1122016 h 1789440"/>
              <a:gd name="connsiteX1693" fmla="*/ 1554885 w 1778586"/>
              <a:gd name="connsiteY1693" fmla="*/ 1118423 h 1789440"/>
              <a:gd name="connsiteX1694" fmla="*/ 1554885 w 1778586"/>
              <a:gd name="connsiteY1694" fmla="*/ 1118421 h 1789440"/>
              <a:gd name="connsiteX1695" fmla="*/ 1558478 w 1778586"/>
              <a:gd name="connsiteY1695" fmla="*/ 1118379 h 1789440"/>
              <a:gd name="connsiteX1696" fmla="*/ 1558478 w 1778586"/>
              <a:gd name="connsiteY1696" fmla="*/ 1118421 h 1789440"/>
              <a:gd name="connsiteX1697" fmla="*/ 1554885 w 1778586"/>
              <a:gd name="connsiteY1697" fmla="*/ 1118421 h 1789440"/>
              <a:gd name="connsiteX1698" fmla="*/ 1554883 w 1778586"/>
              <a:gd name="connsiteY1698" fmla="*/ 1118421 h 1789440"/>
              <a:gd name="connsiteX1699" fmla="*/ 1554841 w 1778586"/>
              <a:gd name="connsiteY1699" fmla="*/ 1118379 h 1789440"/>
              <a:gd name="connsiteX1700" fmla="*/ 1558478 w 1778586"/>
              <a:gd name="connsiteY1700" fmla="*/ 1118295 h 1789440"/>
              <a:gd name="connsiteX1701" fmla="*/ 1554841 w 1778586"/>
              <a:gd name="connsiteY1701" fmla="*/ 1118295 h 1789440"/>
              <a:gd name="connsiteX1702" fmla="*/ 1554841 w 1778586"/>
              <a:gd name="connsiteY1702" fmla="*/ 1118253 h 1789440"/>
              <a:gd name="connsiteX1703" fmla="*/ 1558434 w 1778586"/>
              <a:gd name="connsiteY1703" fmla="*/ 1118253 h 1789440"/>
              <a:gd name="connsiteX1704" fmla="*/ 1558436 w 1778586"/>
              <a:gd name="connsiteY1704" fmla="*/ 1118253 h 1789440"/>
              <a:gd name="connsiteX1705" fmla="*/ 1778012 w 1778586"/>
              <a:gd name="connsiteY1705" fmla="*/ 894678 h 1789440"/>
              <a:gd name="connsiteX1706" fmla="*/ 1558434 w 1778586"/>
              <a:gd name="connsiteY1706" fmla="*/ 894678 h 1789440"/>
              <a:gd name="connsiteX1707" fmla="*/ 1558434 w 1778586"/>
              <a:gd name="connsiteY1707" fmla="*/ 894552 h 1789440"/>
              <a:gd name="connsiteX1708" fmla="*/ 1558368 w 1778586"/>
              <a:gd name="connsiteY1708" fmla="*/ 894552 h 1789440"/>
              <a:gd name="connsiteX1709" fmla="*/ 1558368 w 1778586"/>
              <a:gd name="connsiteY1709" fmla="*/ 675034 h 1789440"/>
              <a:gd name="connsiteX1710" fmla="*/ 1778348 w 1778586"/>
              <a:gd name="connsiteY1710" fmla="*/ 447696 h 1789440"/>
              <a:gd name="connsiteX1711" fmla="*/ 1558412 w 1778586"/>
              <a:gd name="connsiteY1711" fmla="*/ 447696 h 1789440"/>
              <a:gd name="connsiteX1712" fmla="*/ 1558368 w 1778586"/>
              <a:gd name="connsiteY1712" fmla="*/ 447652 h 1789440"/>
              <a:gd name="connsiteX1713" fmla="*/ 1558368 w 1778586"/>
              <a:gd name="connsiteY1713" fmla="*/ 227716 h 1789440"/>
              <a:gd name="connsiteX1714" fmla="*/ 1778388 w 1778586"/>
              <a:gd name="connsiteY1714" fmla="*/ 671397 h 1789440"/>
              <a:gd name="connsiteX1715" fmla="*/ 1558368 w 1778586"/>
              <a:gd name="connsiteY1715" fmla="*/ 671397 h 1789440"/>
              <a:gd name="connsiteX1716" fmla="*/ 1558368 w 1778586"/>
              <a:gd name="connsiteY1716" fmla="*/ 671313 h 1789440"/>
              <a:gd name="connsiteX1717" fmla="*/ 1558368 w 1778586"/>
              <a:gd name="connsiteY1717" fmla="*/ 671271 h 1789440"/>
              <a:gd name="connsiteX1718" fmla="*/ 1558326 w 1778586"/>
              <a:gd name="connsiteY1718" fmla="*/ 671271 h 1789440"/>
              <a:gd name="connsiteX1719" fmla="*/ 1558324 w 1778586"/>
              <a:gd name="connsiteY1719" fmla="*/ 671269 h 1789440"/>
              <a:gd name="connsiteX1720" fmla="*/ 1558324 w 1778586"/>
              <a:gd name="connsiteY1720" fmla="*/ 451333 h 1789440"/>
              <a:gd name="connsiteX1721" fmla="*/ 1778388 w 1778586"/>
              <a:gd name="connsiteY1721" fmla="*/ 447822 h 1789440"/>
              <a:gd name="connsiteX1722" fmla="*/ 1778388 w 1778586"/>
              <a:gd name="connsiteY1722" fmla="*/ 671395 h 1789440"/>
              <a:gd name="connsiteX1723" fmla="*/ 1558324 w 1778586"/>
              <a:gd name="connsiteY1723" fmla="*/ 451331 h 1789440"/>
              <a:gd name="connsiteX1724" fmla="*/ 1558324 w 1778586"/>
              <a:gd name="connsiteY1724" fmla="*/ 447822 h 1789440"/>
              <a:gd name="connsiteX1725" fmla="*/ 1778388 w 1778586"/>
              <a:gd name="connsiteY1725" fmla="*/ 447734 h 1789440"/>
              <a:gd name="connsiteX1726" fmla="*/ 1778388 w 1778586"/>
              <a:gd name="connsiteY1726" fmla="*/ 447736 h 1789440"/>
              <a:gd name="connsiteX1727" fmla="*/ 1778348 w 1778586"/>
              <a:gd name="connsiteY1727" fmla="*/ 447696 h 1789440"/>
              <a:gd name="connsiteX1728" fmla="*/ 1778350 w 1778586"/>
              <a:gd name="connsiteY1728" fmla="*/ 447696 h 1789440"/>
              <a:gd name="connsiteX1729" fmla="*/ 1778388 w 1778586"/>
              <a:gd name="connsiteY1729" fmla="*/ 224079 h 1789440"/>
              <a:gd name="connsiteX1730" fmla="*/ 1558368 w 1778586"/>
              <a:gd name="connsiteY1730" fmla="*/ 224079 h 1789440"/>
              <a:gd name="connsiteX1731" fmla="*/ 1558368 w 1778586"/>
              <a:gd name="connsiteY1731" fmla="*/ 223995 h 1789440"/>
              <a:gd name="connsiteX1732" fmla="*/ 1558368 w 1778586"/>
              <a:gd name="connsiteY1732" fmla="*/ 223953 h 1789440"/>
              <a:gd name="connsiteX1733" fmla="*/ 1558326 w 1778586"/>
              <a:gd name="connsiteY1733" fmla="*/ 223953 h 1789440"/>
              <a:gd name="connsiteX1734" fmla="*/ 1558324 w 1778586"/>
              <a:gd name="connsiteY1734" fmla="*/ 223951 h 1789440"/>
              <a:gd name="connsiteX1735" fmla="*/ 1558324 w 1778586"/>
              <a:gd name="connsiteY1735" fmla="*/ 4015 h 1789440"/>
              <a:gd name="connsiteX1736" fmla="*/ 1778388 w 1778586"/>
              <a:gd name="connsiteY1736" fmla="*/ 378 h 1789440"/>
              <a:gd name="connsiteX1737" fmla="*/ 1778388 w 1778586"/>
              <a:gd name="connsiteY1737" fmla="*/ 224077 h 1789440"/>
              <a:gd name="connsiteX1738" fmla="*/ 1558324 w 1778586"/>
              <a:gd name="connsiteY1738" fmla="*/ 4013 h 1789440"/>
              <a:gd name="connsiteX1739" fmla="*/ 1558324 w 1778586"/>
              <a:gd name="connsiteY1739" fmla="*/ 378 h 1789440"/>
              <a:gd name="connsiteX1740" fmla="*/ 1778390 w 1778586"/>
              <a:gd name="connsiteY1740" fmla="*/ 671397 h 1789440"/>
              <a:gd name="connsiteX1741" fmla="*/ 1778388 w 1778586"/>
              <a:gd name="connsiteY1741" fmla="*/ 671397 h 1789440"/>
              <a:gd name="connsiteX1742" fmla="*/ 1778388 w 1778586"/>
              <a:gd name="connsiteY1742" fmla="*/ 671395 h 1789440"/>
              <a:gd name="connsiteX1743" fmla="*/ 1778390 w 1778586"/>
              <a:gd name="connsiteY1743" fmla="*/ 224079 h 1789440"/>
              <a:gd name="connsiteX1744" fmla="*/ 1778388 w 1778586"/>
              <a:gd name="connsiteY1744" fmla="*/ 224079 h 1789440"/>
              <a:gd name="connsiteX1745" fmla="*/ 1778388 w 1778586"/>
              <a:gd name="connsiteY1745" fmla="*/ 224077 h 1789440"/>
              <a:gd name="connsiteX1746" fmla="*/ 1778432 w 1778586"/>
              <a:gd name="connsiteY1746" fmla="*/ 895096 h 1789440"/>
              <a:gd name="connsiteX1747" fmla="*/ 1778432 w 1778586"/>
              <a:gd name="connsiteY1747" fmla="*/ 895098 h 1789440"/>
              <a:gd name="connsiteX1748" fmla="*/ 1778012 w 1778586"/>
              <a:gd name="connsiteY1748" fmla="*/ 894678 h 1789440"/>
              <a:gd name="connsiteX1749" fmla="*/ 1778014 w 1778586"/>
              <a:gd name="connsiteY1749" fmla="*/ 894678 h 1789440"/>
              <a:gd name="connsiteX1750" fmla="*/ 1778432 w 1778586"/>
              <a:gd name="connsiteY1750" fmla="*/ 671439 h 1789440"/>
              <a:gd name="connsiteX1751" fmla="*/ 1778432 w 1778586"/>
              <a:gd name="connsiteY1751" fmla="*/ 894678 h 1789440"/>
              <a:gd name="connsiteX1752" fmla="*/ 1778014 w 1778586"/>
              <a:gd name="connsiteY1752" fmla="*/ 894678 h 1789440"/>
              <a:gd name="connsiteX1753" fmla="*/ 1558368 w 1778586"/>
              <a:gd name="connsiteY1753" fmla="*/ 675032 h 1789440"/>
              <a:gd name="connsiteX1754" fmla="*/ 1558368 w 1778586"/>
              <a:gd name="connsiteY1754" fmla="*/ 671439 h 1789440"/>
              <a:gd name="connsiteX1755" fmla="*/ 1778432 w 1778586"/>
              <a:gd name="connsiteY1755" fmla="*/ 671397 h 1789440"/>
              <a:gd name="connsiteX1756" fmla="*/ 1778432 w 1778586"/>
              <a:gd name="connsiteY1756" fmla="*/ 671439 h 1789440"/>
              <a:gd name="connsiteX1757" fmla="*/ 1778390 w 1778586"/>
              <a:gd name="connsiteY1757" fmla="*/ 671397 h 1789440"/>
              <a:gd name="connsiteX1758" fmla="*/ 1778432 w 1778586"/>
              <a:gd name="connsiteY1758" fmla="*/ 224121 h 1789440"/>
              <a:gd name="connsiteX1759" fmla="*/ 1778432 w 1778586"/>
              <a:gd name="connsiteY1759" fmla="*/ 447778 h 1789440"/>
              <a:gd name="connsiteX1760" fmla="*/ 1778388 w 1778586"/>
              <a:gd name="connsiteY1760" fmla="*/ 447734 h 1789440"/>
              <a:gd name="connsiteX1761" fmla="*/ 1778388 w 1778586"/>
              <a:gd name="connsiteY1761" fmla="*/ 447696 h 1789440"/>
              <a:gd name="connsiteX1762" fmla="*/ 1778350 w 1778586"/>
              <a:gd name="connsiteY1762" fmla="*/ 447696 h 1789440"/>
              <a:gd name="connsiteX1763" fmla="*/ 1558368 w 1778586"/>
              <a:gd name="connsiteY1763" fmla="*/ 227714 h 1789440"/>
              <a:gd name="connsiteX1764" fmla="*/ 1558368 w 1778586"/>
              <a:gd name="connsiteY1764" fmla="*/ 224121 h 1789440"/>
              <a:gd name="connsiteX1765" fmla="*/ 1778432 w 1778586"/>
              <a:gd name="connsiteY1765" fmla="*/ 224079 h 1789440"/>
              <a:gd name="connsiteX1766" fmla="*/ 1778432 w 1778586"/>
              <a:gd name="connsiteY1766" fmla="*/ 224121 h 1789440"/>
              <a:gd name="connsiteX1767" fmla="*/ 1778390 w 1778586"/>
              <a:gd name="connsiteY1767" fmla="*/ 224079 h 1789440"/>
              <a:gd name="connsiteX1768" fmla="*/ 1778458 w 1778586"/>
              <a:gd name="connsiteY1768" fmla="*/ 1341996 h 1789440"/>
              <a:gd name="connsiteX1769" fmla="*/ 1558522 w 1778586"/>
              <a:gd name="connsiteY1769" fmla="*/ 1341996 h 1789440"/>
              <a:gd name="connsiteX1770" fmla="*/ 1558478 w 1778586"/>
              <a:gd name="connsiteY1770" fmla="*/ 1341952 h 1789440"/>
              <a:gd name="connsiteX1771" fmla="*/ 1558478 w 1778586"/>
              <a:gd name="connsiteY1771" fmla="*/ 1122016 h 1789440"/>
              <a:gd name="connsiteX1772" fmla="*/ 1778476 w 1778586"/>
              <a:gd name="connsiteY1772" fmla="*/ 447822 h 1789440"/>
              <a:gd name="connsiteX1773" fmla="*/ 1778388 w 1778586"/>
              <a:gd name="connsiteY1773" fmla="*/ 447822 h 1789440"/>
              <a:gd name="connsiteX1774" fmla="*/ 1778388 w 1778586"/>
              <a:gd name="connsiteY1774" fmla="*/ 447736 h 1789440"/>
              <a:gd name="connsiteX1775" fmla="*/ 1778432 w 1778586"/>
              <a:gd name="connsiteY1775" fmla="*/ 447780 h 1789440"/>
              <a:gd name="connsiteX1776" fmla="*/ 1778432 w 1778586"/>
              <a:gd name="connsiteY1776" fmla="*/ 447778 h 1789440"/>
              <a:gd name="connsiteX1777" fmla="*/ 1778498 w 1778586"/>
              <a:gd name="connsiteY1777" fmla="*/ 1565697 h 1789440"/>
              <a:gd name="connsiteX1778" fmla="*/ 1558478 w 1778586"/>
              <a:gd name="connsiteY1778" fmla="*/ 1565697 h 1789440"/>
              <a:gd name="connsiteX1779" fmla="*/ 1558478 w 1778586"/>
              <a:gd name="connsiteY1779" fmla="*/ 1565613 h 1789440"/>
              <a:gd name="connsiteX1780" fmla="*/ 1558478 w 1778586"/>
              <a:gd name="connsiteY1780" fmla="*/ 1565571 h 1789440"/>
              <a:gd name="connsiteX1781" fmla="*/ 1558436 w 1778586"/>
              <a:gd name="connsiteY1781" fmla="*/ 1565571 h 1789440"/>
              <a:gd name="connsiteX1782" fmla="*/ 1558434 w 1778586"/>
              <a:gd name="connsiteY1782" fmla="*/ 1565569 h 1789440"/>
              <a:gd name="connsiteX1783" fmla="*/ 1558434 w 1778586"/>
              <a:gd name="connsiteY1783" fmla="*/ 1345633 h 1789440"/>
              <a:gd name="connsiteX1784" fmla="*/ 1778498 w 1778586"/>
              <a:gd name="connsiteY1784" fmla="*/ 1342122 h 1789440"/>
              <a:gd name="connsiteX1785" fmla="*/ 1778498 w 1778586"/>
              <a:gd name="connsiteY1785" fmla="*/ 1565695 h 1789440"/>
              <a:gd name="connsiteX1786" fmla="*/ 1558434 w 1778586"/>
              <a:gd name="connsiteY1786" fmla="*/ 1345631 h 1789440"/>
              <a:gd name="connsiteX1787" fmla="*/ 1558434 w 1778586"/>
              <a:gd name="connsiteY1787" fmla="*/ 1342122 h 1789440"/>
              <a:gd name="connsiteX1788" fmla="*/ 1778498 w 1778586"/>
              <a:gd name="connsiteY1788" fmla="*/ 1342034 h 1789440"/>
              <a:gd name="connsiteX1789" fmla="*/ 1778498 w 1778586"/>
              <a:gd name="connsiteY1789" fmla="*/ 1342036 h 1789440"/>
              <a:gd name="connsiteX1790" fmla="*/ 1778458 w 1778586"/>
              <a:gd name="connsiteY1790" fmla="*/ 1341996 h 1789440"/>
              <a:gd name="connsiteX1791" fmla="*/ 1778460 w 1778586"/>
              <a:gd name="connsiteY1791" fmla="*/ 1341996 h 1789440"/>
              <a:gd name="connsiteX1792" fmla="*/ 1778498 w 1778586"/>
              <a:gd name="connsiteY1792" fmla="*/ 1118379 h 1789440"/>
              <a:gd name="connsiteX1793" fmla="*/ 1558478 w 1778586"/>
              <a:gd name="connsiteY1793" fmla="*/ 1118379 h 1789440"/>
              <a:gd name="connsiteX1794" fmla="*/ 1558478 w 1778586"/>
              <a:gd name="connsiteY1794" fmla="*/ 1118295 h 1789440"/>
              <a:gd name="connsiteX1795" fmla="*/ 1558478 w 1778586"/>
              <a:gd name="connsiteY1795" fmla="*/ 1118253 h 1789440"/>
              <a:gd name="connsiteX1796" fmla="*/ 1558436 w 1778586"/>
              <a:gd name="connsiteY1796" fmla="*/ 1118253 h 1789440"/>
              <a:gd name="connsiteX1797" fmla="*/ 1558434 w 1778586"/>
              <a:gd name="connsiteY1797" fmla="*/ 1118251 h 1789440"/>
              <a:gd name="connsiteX1798" fmla="*/ 1558434 w 1778586"/>
              <a:gd name="connsiteY1798" fmla="*/ 898315 h 1789440"/>
              <a:gd name="connsiteX1799" fmla="*/ 1778498 w 1778586"/>
              <a:gd name="connsiteY1799" fmla="*/ 894678 h 1789440"/>
              <a:gd name="connsiteX1800" fmla="*/ 1778498 w 1778586"/>
              <a:gd name="connsiteY1800" fmla="*/ 1118377 h 1789440"/>
              <a:gd name="connsiteX1801" fmla="*/ 1558434 w 1778586"/>
              <a:gd name="connsiteY1801" fmla="*/ 898313 h 1789440"/>
              <a:gd name="connsiteX1802" fmla="*/ 1558434 w 1778586"/>
              <a:gd name="connsiteY1802" fmla="*/ 895140 h 1789440"/>
              <a:gd name="connsiteX1803" fmla="*/ 1778476 w 1778586"/>
              <a:gd name="connsiteY1803" fmla="*/ 895140 h 1789440"/>
              <a:gd name="connsiteX1804" fmla="*/ 1778432 w 1778586"/>
              <a:gd name="connsiteY1804" fmla="*/ 895096 h 1789440"/>
              <a:gd name="connsiteX1805" fmla="*/ 1778432 w 1778586"/>
              <a:gd name="connsiteY1805" fmla="*/ 894678 h 1789440"/>
              <a:gd name="connsiteX1806" fmla="*/ 1778500 w 1778586"/>
              <a:gd name="connsiteY1806" fmla="*/ 1565697 h 1789440"/>
              <a:gd name="connsiteX1807" fmla="*/ 1778498 w 1778586"/>
              <a:gd name="connsiteY1807" fmla="*/ 1565697 h 1789440"/>
              <a:gd name="connsiteX1808" fmla="*/ 1778498 w 1778586"/>
              <a:gd name="connsiteY1808" fmla="*/ 1565695 h 1789440"/>
              <a:gd name="connsiteX1809" fmla="*/ 1778500 w 1778586"/>
              <a:gd name="connsiteY1809" fmla="*/ 1118379 h 1789440"/>
              <a:gd name="connsiteX1810" fmla="*/ 1778498 w 1778586"/>
              <a:gd name="connsiteY1810" fmla="*/ 1118379 h 1789440"/>
              <a:gd name="connsiteX1811" fmla="*/ 1778498 w 1778586"/>
              <a:gd name="connsiteY1811" fmla="*/ 1118377 h 1789440"/>
              <a:gd name="connsiteX1812" fmla="*/ 1778542 w 1778586"/>
              <a:gd name="connsiteY1812" fmla="*/ 1565739 h 1789440"/>
              <a:gd name="connsiteX1813" fmla="*/ 1778542 w 1778586"/>
              <a:gd name="connsiteY1813" fmla="*/ 1789396 h 1789440"/>
              <a:gd name="connsiteX1814" fmla="*/ 1558478 w 1778586"/>
              <a:gd name="connsiteY1814" fmla="*/ 1569332 h 1789440"/>
              <a:gd name="connsiteX1815" fmla="*/ 1558478 w 1778586"/>
              <a:gd name="connsiteY1815" fmla="*/ 1565739 h 1789440"/>
              <a:gd name="connsiteX1816" fmla="*/ 1778542 w 1778586"/>
              <a:gd name="connsiteY1816" fmla="*/ 1565697 h 1789440"/>
              <a:gd name="connsiteX1817" fmla="*/ 1778542 w 1778586"/>
              <a:gd name="connsiteY1817" fmla="*/ 1565739 h 1789440"/>
              <a:gd name="connsiteX1818" fmla="*/ 1778500 w 1778586"/>
              <a:gd name="connsiteY1818" fmla="*/ 1565697 h 1789440"/>
              <a:gd name="connsiteX1819" fmla="*/ 1778542 w 1778586"/>
              <a:gd name="connsiteY1819" fmla="*/ 1118421 h 1789440"/>
              <a:gd name="connsiteX1820" fmla="*/ 1778542 w 1778586"/>
              <a:gd name="connsiteY1820" fmla="*/ 1342078 h 1789440"/>
              <a:gd name="connsiteX1821" fmla="*/ 1778498 w 1778586"/>
              <a:gd name="connsiteY1821" fmla="*/ 1342034 h 1789440"/>
              <a:gd name="connsiteX1822" fmla="*/ 1778498 w 1778586"/>
              <a:gd name="connsiteY1822" fmla="*/ 1341996 h 1789440"/>
              <a:gd name="connsiteX1823" fmla="*/ 1778460 w 1778586"/>
              <a:gd name="connsiteY1823" fmla="*/ 1341996 h 1789440"/>
              <a:gd name="connsiteX1824" fmla="*/ 1558478 w 1778586"/>
              <a:gd name="connsiteY1824" fmla="*/ 1122014 h 1789440"/>
              <a:gd name="connsiteX1825" fmla="*/ 1558478 w 1778586"/>
              <a:gd name="connsiteY1825" fmla="*/ 1118421 h 1789440"/>
              <a:gd name="connsiteX1826" fmla="*/ 1778542 w 1778586"/>
              <a:gd name="connsiteY1826" fmla="*/ 1118379 h 1789440"/>
              <a:gd name="connsiteX1827" fmla="*/ 1778542 w 1778586"/>
              <a:gd name="connsiteY1827" fmla="*/ 1118421 h 1789440"/>
              <a:gd name="connsiteX1828" fmla="*/ 1778500 w 1778586"/>
              <a:gd name="connsiteY1828" fmla="*/ 1118379 h 1789440"/>
              <a:gd name="connsiteX1829" fmla="*/ 1778586 w 1778586"/>
              <a:gd name="connsiteY1829" fmla="*/ 1789440 h 1789440"/>
              <a:gd name="connsiteX1830" fmla="*/ 1554885 w 1778586"/>
              <a:gd name="connsiteY1830" fmla="*/ 1789440 h 1789440"/>
              <a:gd name="connsiteX1831" fmla="*/ 1554885 w 1778586"/>
              <a:gd name="connsiteY1831" fmla="*/ 1789314 h 1789440"/>
              <a:gd name="connsiteX1832" fmla="*/ 1558522 w 1778586"/>
              <a:gd name="connsiteY1832" fmla="*/ 1789314 h 1789440"/>
              <a:gd name="connsiteX1833" fmla="*/ 1558478 w 1778586"/>
              <a:gd name="connsiteY1833" fmla="*/ 1789270 h 1789440"/>
              <a:gd name="connsiteX1834" fmla="*/ 1558478 w 1778586"/>
              <a:gd name="connsiteY1834" fmla="*/ 1569334 h 1789440"/>
              <a:gd name="connsiteX1835" fmla="*/ 1778542 w 1778586"/>
              <a:gd name="connsiteY1835" fmla="*/ 1789398 h 1789440"/>
              <a:gd name="connsiteX1836" fmla="*/ 1778542 w 1778586"/>
              <a:gd name="connsiteY1836" fmla="*/ 1789396 h 1789440"/>
              <a:gd name="connsiteX1837" fmla="*/ 1778586 w 1778586"/>
              <a:gd name="connsiteY1837" fmla="*/ 1342122 h 1789440"/>
              <a:gd name="connsiteX1838" fmla="*/ 1778498 w 1778586"/>
              <a:gd name="connsiteY1838" fmla="*/ 1342122 h 1789440"/>
              <a:gd name="connsiteX1839" fmla="*/ 1778498 w 1778586"/>
              <a:gd name="connsiteY1839" fmla="*/ 1342036 h 1789440"/>
              <a:gd name="connsiteX1840" fmla="*/ 1778542 w 1778586"/>
              <a:gd name="connsiteY1840" fmla="*/ 1342080 h 1789440"/>
              <a:gd name="connsiteX1841" fmla="*/ 1778542 w 1778586"/>
              <a:gd name="connsiteY1841" fmla="*/ 1342078 h 178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</a:cxnLst>
            <a:rect l="l" t="t" r="r" b="b"/>
            <a:pathLst>
              <a:path w="1778586" h="1789440">
                <a:moveTo>
                  <a:pt x="86" y="671061"/>
                </a:moveTo>
                <a:lnTo>
                  <a:pt x="44" y="671061"/>
                </a:lnTo>
                <a:lnTo>
                  <a:pt x="44" y="671019"/>
                </a:lnTo>
                <a:close/>
                <a:moveTo>
                  <a:pt x="86" y="223743"/>
                </a:moveTo>
                <a:lnTo>
                  <a:pt x="44" y="223743"/>
                </a:lnTo>
                <a:lnTo>
                  <a:pt x="44" y="223701"/>
                </a:lnTo>
                <a:close/>
                <a:moveTo>
                  <a:pt x="88" y="671061"/>
                </a:moveTo>
                <a:lnTo>
                  <a:pt x="88" y="671063"/>
                </a:lnTo>
                <a:lnTo>
                  <a:pt x="86" y="671061"/>
                </a:lnTo>
                <a:close/>
                <a:moveTo>
                  <a:pt x="88" y="447318"/>
                </a:moveTo>
                <a:lnTo>
                  <a:pt x="88" y="447404"/>
                </a:lnTo>
                <a:lnTo>
                  <a:pt x="44" y="447360"/>
                </a:lnTo>
                <a:lnTo>
                  <a:pt x="44" y="447362"/>
                </a:lnTo>
                <a:lnTo>
                  <a:pt x="0" y="447318"/>
                </a:lnTo>
                <a:close/>
                <a:moveTo>
                  <a:pt x="88" y="223743"/>
                </a:moveTo>
                <a:lnTo>
                  <a:pt x="88" y="223745"/>
                </a:lnTo>
                <a:lnTo>
                  <a:pt x="86" y="223743"/>
                </a:lnTo>
                <a:close/>
                <a:moveTo>
                  <a:pt x="128" y="447444"/>
                </a:moveTo>
                <a:lnTo>
                  <a:pt x="126" y="447444"/>
                </a:lnTo>
                <a:lnTo>
                  <a:pt x="88" y="447406"/>
                </a:lnTo>
                <a:lnTo>
                  <a:pt x="88" y="447404"/>
                </a:lnTo>
                <a:close/>
                <a:moveTo>
                  <a:pt x="196" y="1118043"/>
                </a:moveTo>
                <a:lnTo>
                  <a:pt x="154" y="1118043"/>
                </a:lnTo>
                <a:lnTo>
                  <a:pt x="154" y="1118001"/>
                </a:lnTo>
                <a:close/>
                <a:moveTo>
                  <a:pt x="196" y="1565361"/>
                </a:moveTo>
                <a:lnTo>
                  <a:pt x="154" y="1565361"/>
                </a:lnTo>
                <a:lnTo>
                  <a:pt x="154" y="1565319"/>
                </a:lnTo>
                <a:close/>
                <a:moveTo>
                  <a:pt x="198" y="1565361"/>
                </a:moveTo>
                <a:lnTo>
                  <a:pt x="198" y="1565363"/>
                </a:lnTo>
                <a:lnTo>
                  <a:pt x="196" y="1565361"/>
                </a:lnTo>
                <a:close/>
                <a:moveTo>
                  <a:pt x="198" y="1341618"/>
                </a:moveTo>
                <a:lnTo>
                  <a:pt x="198" y="1341704"/>
                </a:lnTo>
                <a:lnTo>
                  <a:pt x="154" y="1341660"/>
                </a:lnTo>
                <a:lnTo>
                  <a:pt x="154" y="1341662"/>
                </a:lnTo>
                <a:lnTo>
                  <a:pt x="110" y="1341618"/>
                </a:lnTo>
                <a:close/>
                <a:moveTo>
                  <a:pt x="198" y="1118043"/>
                </a:moveTo>
                <a:lnTo>
                  <a:pt x="198" y="1118045"/>
                </a:lnTo>
                <a:lnTo>
                  <a:pt x="196" y="1118043"/>
                </a:lnTo>
                <a:close/>
                <a:moveTo>
                  <a:pt x="238" y="1341744"/>
                </a:moveTo>
                <a:lnTo>
                  <a:pt x="236" y="1341744"/>
                </a:lnTo>
                <a:lnTo>
                  <a:pt x="198" y="1341706"/>
                </a:lnTo>
                <a:lnTo>
                  <a:pt x="198" y="1341704"/>
                </a:lnTo>
                <a:close/>
                <a:moveTo>
                  <a:pt x="574" y="894762"/>
                </a:moveTo>
                <a:lnTo>
                  <a:pt x="572" y="894762"/>
                </a:lnTo>
                <a:lnTo>
                  <a:pt x="154" y="894344"/>
                </a:lnTo>
                <a:lnTo>
                  <a:pt x="154" y="894342"/>
                </a:lnTo>
                <a:close/>
                <a:moveTo>
                  <a:pt x="220108" y="667426"/>
                </a:moveTo>
                <a:lnTo>
                  <a:pt x="220108" y="671019"/>
                </a:lnTo>
                <a:lnTo>
                  <a:pt x="44" y="671019"/>
                </a:lnTo>
                <a:lnTo>
                  <a:pt x="44" y="447362"/>
                </a:lnTo>
                <a:lnTo>
                  <a:pt x="88" y="447406"/>
                </a:lnTo>
                <a:lnTo>
                  <a:pt x="88" y="447444"/>
                </a:lnTo>
                <a:lnTo>
                  <a:pt x="126" y="447444"/>
                </a:lnTo>
                <a:close/>
                <a:moveTo>
                  <a:pt x="220108" y="447488"/>
                </a:moveTo>
                <a:lnTo>
                  <a:pt x="220108" y="667424"/>
                </a:lnTo>
                <a:lnTo>
                  <a:pt x="128" y="447444"/>
                </a:lnTo>
                <a:lnTo>
                  <a:pt x="220064" y="447444"/>
                </a:lnTo>
                <a:close/>
                <a:moveTo>
                  <a:pt x="220108" y="220108"/>
                </a:moveTo>
                <a:lnTo>
                  <a:pt x="220108" y="223701"/>
                </a:lnTo>
                <a:lnTo>
                  <a:pt x="44" y="223701"/>
                </a:lnTo>
                <a:lnTo>
                  <a:pt x="44" y="44"/>
                </a:lnTo>
                <a:close/>
                <a:moveTo>
                  <a:pt x="220152" y="891127"/>
                </a:moveTo>
                <a:lnTo>
                  <a:pt x="220152" y="894300"/>
                </a:lnTo>
                <a:lnTo>
                  <a:pt x="110" y="894300"/>
                </a:lnTo>
                <a:lnTo>
                  <a:pt x="154" y="894344"/>
                </a:lnTo>
                <a:lnTo>
                  <a:pt x="154" y="894762"/>
                </a:lnTo>
                <a:lnTo>
                  <a:pt x="88" y="894762"/>
                </a:lnTo>
                <a:lnTo>
                  <a:pt x="88" y="671063"/>
                </a:lnTo>
                <a:close/>
                <a:moveTo>
                  <a:pt x="220152" y="671189"/>
                </a:moveTo>
                <a:lnTo>
                  <a:pt x="220152" y="891125"/>
                </a:lnTo>
                <a:lnTo>
                  <a:pt x="88" y="671061"/>
                </a:lnTo>
                <a:lnTo>
                  <a:pt x="220108" y="671061"/>
                </a:lnTo>
                <a:lnTo>
                  <a:pt x="220108" y="671145"/>
                </a:lnTo>
                <a:lnTo>
                  <a:pt x="220108" y="671187"/>
                </a:lnTo>
                <a:lnTo>
                  <a:pt x="220150" y="671187"/>
                </a:lnTo>
                <a:close/>
                <a:moveTo>
                  <a:pt x="220152" y="447530"/>
                </a:moveTo>
                <a:lnTo>
                  <a:pt x="220152" y="447532"/>
                </a:lnTo>
                <a:lnTo>
                  <a:pt x="220108" y="447488"/>
                </a:lnTo>
                <a:lnTo>
                  <a:pt x="220108" y="447486"/>
                </a:lnTo>
                <a:close/>
                <a:moveTo>
                  <a:pt x="220152" y="443809"/>
                </a:moveTo>
                <a:lnTo>
                  <a:pt x="220152" y="447318"/>
                </a:lnTo>
                <a:lnTo>
                  <a:pt x="88" y="447318"/>
                </a:lnTo>
                <a:lnTo>
                  <a:pt x="88" y="223745"/>
                </a:lnTo>
                <a:close/>
                <a:moveTo>
                  <a:pt x="220152" y="223871"/>
                </a:moveTo>
                <a:lnTo>
                  <a:pt x="220152" y="443807"/>
                </a:lnTo>
                <a:lnTo>
                  <a:pt x="88" y="223743"/>
                </a:lnTo>
                <a:lnTo>
                  <a:pt x="220108" y="223743"/>
                </a:lnTo>
                <a:lnTo>
                  <a:pt x="220108" y="223827"/>
                </a:lnTo>
                <a:lnTo>
                  <a:pt x="220108" y="223869"/>
                </a:lnTo>
                <a:lnTo>
                  <a:pt x="220150" y="223869"/>
                </a:lnTo>
                <a:close/>
                <a:moveTo>
                  <a:pt x="220190" y="447570"/>
                </a:moveTo>
                <a:lnTo>
                  <a:pt x="220152" y="447570"/>
                </a:lnTo>
                <a:lnTo>
                  <a:pt x="220152" y="447532"/>
                </a:lnTo>
                <a:close/>
                <a:moveTo>
                  <a:pt x="220218" y="1561726"/>
                </a:moveTo>
                <a:lnTo>
                  <a:pt x="220218" y="1565319"/>
                </a:lnTo>
                <a:lnTo>
                  <a:pt x="154" y="1565319"/>
                </a:lnTo>
                <a:lnTo>
                  <a:pt x="154" y="1341662"/>
                </a:lnTo>
                <a:lnTo>
                  <a:pt x="198" y="1341706"/>
                </a:lnTo>
                <a:lnTo>
                  <a:pt x="198" y="1341744"/>
                </a:lnTo>
                <a:lnTo>
                  <a:pt x="236" y="1341744"/>
                </a:lnTo>
                <a:close/>
                <a:moveTo>
                  <a:pt x="220218" y="1341788"/>
                </a:moveTo>
                <a:lnTo>
                  <a:pt x="220218" y="1561724"/>
                </a:lnTo>
                <a:lnTo>
                  <a:pt x="238" y="1341744"/>
                </a:lnTo>
                <a:lnTo>
                  <a:pt x="220174" y="1341744"/>
                </a:lnTo>
                <a:close/>
                <a:moveTo>
                  <a:pt x="220218" y="1114408"/>
                </a:moveTo>
                <a:lnTo>
                  <a:pt x="220218" y="1118001"/>
                </a:lnTo>
                <a:lnTo>
                  <a:pt x="154" y="1118001"/>
                </a:lnTo>
                <a:lnTo>
                  <a:pt x="154" y="894762"/>
                </a:lnTo>
                <a:lnTo>
                  <a:pt x="572" y="894762"/>
                </a:lnTo>
                <a:close/>
                <a:moveTo>
                  <a:pt x="220218" y="894888"/>
                </a:moveTo>
                <a:lnTo>
                  <a:pt x="220218" y="1114406"/>
                </a:lnTo>
                <a:lnTo>
                  <a:pt x="574" y="894762"/>
                </a:lnTo>
                <a:lnTo>
                  <a:pt x="220152" y="894762"/>
                </a:lnTo>
                <a:lnTo>
                  <a:pt x="220152" y="894888"/>
                </a:lnTo>
                <a:close/>
                <a:moveTo>
                  <a:pt x="220262" y="1785427"/>
                </a:moveTo>
                <a:lnTo>
                  <a:pt x="220262" y="1789062"/>
                </a:lnTo>
                <a:lnTo>
                  <a:pt x="198" y="1789062"/>
                </a:lnTo>
                <a:lnTo>
                  <a:pt x="198" y="1565363"/>
                </a:lnTo>
                <a:close/>
                <a:moveTo>
                  <a:pt x="220262" y="1565489"/>
                </a:moveTo>
                <a:lnTo>
                  <a:pt x="220262" y="1785425"/>
                </a:lnTo>
                <a:lnTo>
                  <a:pt x="198" y="1565361"/>
                </a:lnTo>
                <a:lnTo>
                  <a:pt x="220218" y="1565361"/>
                </a:lnTo>
                <a:lnTo>
                  <a:pt x="220218" y="1565445"/>
                </a:lnTo>
                <a:lnTo>
                  <a:pt x="220218" y="1565487"/>
                </a:lnTo>
                <a:lnTo>
                  <a:pt x="220260" y="1565487"/>
                </a:lnTo>
                <a:close/>
                <a:moveTo>
                  <a:pt x="220262" y="1341830"/>
                </a:moveTo>
                <a:lnTo>
                  <a:pt x="220262" y="1341832"/>
                </a:lnTo>
                <a:lnTo>
                  <a:pt x="220218" y="1341788"/>
                </a:lnTo>
                <a:lnTo>
                  <a:pt x="220218" y="1341786"/>
                </a:lnTo>
                <a:close/>
                <a:moveTo>
                  <a:pt x="220262" y="1338109"/>
                </a:moveTo>
                <a:lnTo>
                  <a:pt x="220262" y="1341618"/>
                </a:lnTo>
                <a:lnTo>
                  <a:pt x="198" y="1341618"/>
                </a:lnTo>
                <a:lnTo>
                  <a:pt x="198" y="1118045"/>
                </a:lnTo>
                <a:close/>
                <a:moveTo>
                  <a:pt x="220262" y="1118171"/>
                </a:moveTo>
                <a:lnTo>
                  <a:pt x="220262" y="1338107"/>
                </a:lnTo>
                <a:lnTo>
                  <a:pt x="198" y="1118043"/>
                </a:lnTo>
                <a:lnTo>
                  <a:pt x="220218" y="1118043"/>
                </a:lnTo>
                <a:lnTo>
                  <a:pt x="220218" y="1118127"/>
                </a:lnTo>
                <a:lnTo>
                  <a:pt x="220218" y="1118169"/>
                </a:lnTo>
                <a:lnTo>
                  <a:pt x="220260" y="1118169"/>
                </a:lnTo>
                <a:close/>
                <a:moveTo>
                  <a:pt x="220300" y="1341870"/>
                </a:moveTo>
                <a:lnTo>
                  <a:pt x="220262" y="1341870"/>
                </a:lnTo>
                <a:lnTo>
                  <a:pt x="220262" y="1341832"/>
                </a:lnTo>
                <a:close/>
                <a:moveTo>
                  <a:pt x="220512" y="894762"/>
                </a:moveTo>
                <a:lnTo>
                  <a:pt x="220510" y="894762"/>
                </a:lnTo>
                <a:lnTo>
                  <a:pt x="220218" y="894470"/>
                </a:lnTo>
                <a:lnTo>
                  <a:pt x="220218" y="894468"/>
                </a:lnTo>
                <a:close/>
                <a:moveTo>
                  <a:pt x="220636" y="894888"/>
                </a:moveTo>
                <a:lnTo>
                  <a:pt x="220218" y="894888"/>
                </a:lnTo>
                <a:lnTo>
                  <a:pt x="220218" y="894762"/>
                </a:lnTo>
                <a:lnTo>
                  <a:pt x="220510" y="894762"/>
                </a:lnTo>
                <a:close/>
                <a:moveTo>
                  <a:pt x="223327" y="894300"/>
                </a:moveTo>
                <a:lnTo>
                  <a:pt x="223325" y="894300"/>
                </a:lnTo>
                <a:lnTo>
                  <a:pt x="220152" y="891127"/>
                </a:lnTo>
                <a:lnTo>
                  <a:pt x="220152" y="891125"/>
                </a:lnTo>
                <a:close/>
                <a:moveTo>
                  <a:pt x="223451" y="894426"/>
                </a:moveTo>
                <a:lnTo>
                  <a:pt x="220174" y="894426"/>
                </a:lnTo>
                <a:lnTo>
                  <a:pt x="220218" y="894470"/>
                </a:lnTo>
                <a:lnTo>
                  <a:pt x="220218" y="894762"/>
                </a:lnTo>
                <a:lnTo>
                  <a:pt x="220152" y="894762"/>
                </a:lnTo>
                <a:lnTo>
                  <a:pt x="220152" y="894300"/>
                </a:lnTo>
                <a:lnTo>
                  <a:pt x="223325" y="894300"/>
                </a:lnTo>
                <a:close/>
                <a:moveTo>
                  <a:pt x="223663" y="447318"/>
                </a:moveTo>
                <a:lnTo>
                  <a:pt x="223661" y="447318"/>
                </a:lnTo>
                <a:lnTo>
                  <a:pt x="220152" y="443809"/>
                </a:lnTo>
                <a:lnTo>
                  <a:pt x="220152" y="443807"/>
                </a:lnTo>
                <a:close/>
                <a:moveTo>
                  <a:pt x="223701" y="671017"/>
                </a:moveTo>
                <a:lnTo>
                  <a:pt x="223701" y="671019"/>
                </a:lnTo>
                <a:lnTo>
                  <a:pt x="220108" y="667426"/>
                </a:lnTo>
                <a:lnTo>
                  <a:pt x="220108" y="667424"/>
                </a:lnTo>
                <a:close/>
                <a:moveTo>
                  <a:pt x="223701" y="451079"/>
                </a:moveTo>
                <a:lnTo>
                  <a:pt x="223701" y="451081"/>
                </a:lnTo>
                <a:lnTo>
                  <a:pt x="220190" y="447570"/>
                </a:lnTo>
                <a:lnTo>
                  <a:pt x="220192" y="447570"/>
                </a:lnTo>
                <a:close/>
                <a:moveTo>
                  <a:pt x="223701" y="447358"/>
                </a:moveTo>
                <a:lnTo>
                  <a:pt x="223701" y="447570"/>
                </a:lnTo>
                <a:lnTo>
                  <a:pt x="220192" y="447570"/>
                </a:lnTo>
                <a:lnTo>
                  <a:pt x="220152" y="447530"/>
                </a:lnTo>
                <a:lnTo>
                  <a:pt x="220152" y="447444"/>
                </a:lnTo>
                <a:lnTo>
                  <a:pt x="220152" y="447318"/>
                </a:lnTo>
                <a:lnTo>
                  <a:pt x="223661" y="447318"/>
                </a:lnTo>
                <a:close/>
                <a:moveTo>
                  <a:pt x="223701" y="447318"/>
                </a:moveTo>
                <a:lnTo>
                  <a:pt x="223701" y="447356"/>
                </a:lnTo>
                <a:lnTo>
                  <a:pt x="223663" y="447318"/>
                </a:lnTo>
                <a:close/>
                <a:moveTo>
                  <a:pt x="223701" y="223699"/>
                </a:moveTo>
                <a:lnTo>
                  <a:pt x="223701" y="223701"/>
                </a:lnTo>
                <a:lnTo>
                  <a:pt x="220108" y="220108"/>
                </a:lnTo>
                <a:lnTo>
                  <a:pt x="220108" y="220106"/>
                </a:lnTo>
                <a:close/>
                <a:moveTo>
                  <a:pt x="223701" y="3761"/>
                </a:moveTo>
                <a:lnTo>
                  <a:pt x="223701" y="3763"/>
                </a:lnTo>
                <a:lnTo>
                  <a:pt x="220108" y="170"/>
                </a:lnTo>
                <a:lnTo>
                  <a:pt x="220108" y="168"/>
                </a:lnTo>
                <a:close/>
                <a:moveTo>
                  <a:pt x="223701" y="0"/>
                </a:moveTo>
                <a:lnTo>
                  <a:pt x="223701" y="126"/>
                </a:lnTo>
                <a:lnTo>
                  <a:pt x="220064" y="126"/>
                </a:lnTo>
                <a:lnTo>
                  <a:pt x="220108" y="170"/>
                </a:lnTo>
                <a:lnTo>
                  <a:pt x="220108" y="220106"/>
                </a:lnTo>
                <a:lnTo>
                  <a:pt x="44" y="42"/>
                </a:lnTo>
                <a:lnTo>
                  <a:pt x="44" y="44"/>
                </a:lnTo>
                <a:lnTo>
                  <a:pt x="0" y="0"/>
                </a:lnTo>
                <a:close/>
                <a:moveTo>
                  <a:pt x="223745" y="894718"/>
                </a:moveTo>
                <a:lnTo>
                  <a:pt x="223745" y="894720"/>
                </a:lnTo>
                <a:lnTo>
                  <a:pt x="223451" y="894426"/>
                </a:lnTo>
                <a:lnTo>
                  <a:pt x="223453" y="894426"/>
                </a:lnTo>
                <a:close/>
                <a:moveTo>
                  <a:pt x="223745" y="894300"/>
                </a:moveTo>
                <a:lnTo>
                  <a:pt x="223745" y="894426"/>
                </a:lnTo>
                <a:lnTo>
                  <a:pt x="223453" y="894426"/>
                </a:lnTo>
                <a:lnTo>
                  <a:pt x="223327" y="894300"/>
                </a:lnTo>
                <a:close/>
                <a:moveTo>
                  <a:pt x="223745" y="674780"/>
                </a:moveTo>
                <a:lnTo>
                  <a:pt x="223745" y="674782"/>
                </a:lnTo>
                <a:lnTo>
                  <a:pt x="220152" y="671189"/>
                </a:lnTo>
                <a:lnTo>
                  <a:pt x="220152" y="671187"/>
                </a:lnTo>
                <a:close/>
                <a:moveTo>
                  <a:pt x="223745" y="671145"/>
                </a:moveTo>
                <a:lnTo>
                  <a:pt x="223745" y="671187"/>
                </a:lnTo>
                <a:lnTo>
                  <a:pt x="220152" y="671187"/>
                </a:lnTo>
                <a:lnTo>
                  <a:pt x="220150" y="671187"/>
                </a:lnTo>
                <a:lnTo>
                  <a:pt x="220108" y="671145"/>
                </a:lnTo>
                <a:close/>
                <a:moveTo>
                  <a:pt x="223745" y="671061"/>
                </a:moveTo>
                <a:lnTo>
                  <a:pt x="220108" y="671061"/>
                </a:lnTo>
                <a:lnTo>
                  <a:pt x="220108" y="671019"/>
                </a:lnTo>
                <a:lnTo>
                  <a:pt x="223701" y="671019"/>
                </a:lnTo>
                <a:lnTo>
                  <a:pt x="223703" y="671019"/>
                </a:lnTo>
                <a:close/>
                <a:moveTo>
                  <a:pt x="223745" y="447400"/>
                </a:moveTo>
                <a:lnTo>
                  <a:pt x="223745" y="447402"/>
                </a:lnTo>
                <a:lnTo>
                  <a:pt x="223701" y="447358"/>
                </a:lnTo>
                <a:lnTo>
                  <a:pt x="223701" y="447356"/>
                </a:lnTo>
                <a:close/>
                <a:moveTo>
                  <a:pt x="223745" y="227462"/>
                </a:moveTo>
                <a:lnTo>
                  <a:pt x="223745" y="227464"/>
                </a:lnTo>
                <a:lnTo>
                  <a:pt x="220152" y="223871"/>
                </a:lnTo>
                <a:lnTo>
                  <a:pt x="220152" y="223869"/>
                </a:lnTo>
                <a:close/>
                <a:moveTo>
                  <a:pt x="223745" y="223827"/>
                </a:moveTo>
                <a:lnTo>
                  <a:pt x="223745" y="223869"/>
                </a:lnTo>
                <a:lnTo>
                  <a:pt x="220152" y="223869"/>
                </a:lnTo>
                <a:lnTo>
                  <a:pt x="220150" y="223869"/>
                </a:lnTo>
                <a:lnTo>
                  <a:pt x="220108" y="223827"/>
                </a:lnTo>
                <a:close/>
                <a:moveTo>
                  <a:pt x="223745" y="223743"/>
                </a:moveTo>
                <a:lnTo>
                  <a:pt x="220108" y="223743"/>
                </a:lnTo>
                <a:lnTo>
                  <a:pt x="220108" y="223701"/>
                </a:lnTo>
                <a:lnTo>
                  <a:pt x="223701" y="223701"/>
                </a:lnTo>
                <a:lnTo>
                  <a:pt x="223703" y="223701"/>
                </a:lnTo>
                <a:close/>
                <a:moveTo>
                  <a:pt x="223773" y="1341618"/>
                </a:moveTo>
                <a:lnTo>
                  <a:pt x="223771" y="1341618"/>
                </a:lnTo>
                <a:lnTo>
                  <a:pt x="220262" y="1338109"/>
                </a:lnTo>
                <a:lnTo>
                  <a:pt x="220262" y="1338107"/>
                </a:lnTo>
                <a:close/>
                <a:moveTo>
                  <a:pt x="223811" y="1565317"/>
                </a:moveTo>
                <a:lnTo>
                  <a:pt x="223811" y="1565319"/>
                </a:lnTo>
                <a:lnTo>
                  <a:pt x="220218" y="1561726"/>
                </a:lnTo>
                <a:lnTo>
                  <a:pt x="220218" y="1561724"/>
                </a:lnTo>
                <a:close/>
                <a:moveTo>
                  <a:pt x="223811" y="1345379"/>
                </a:moveTo>
                <a:lnTo>
                  <a:pt x="223811" y="1345381"/>
                </a:lnTo>
                <a:lnTo>
                  <a:pt x="220300" y="1341870"/>
                </a:lnTo>
                <a:lnTo>
                  <a:pt x="220302" y="1341870"/>
                </a:lnTo>
                <a:close/>
                <a:moveTo>
                  <a:pt x="223811" y="1341658"/>
                </a:moveTo>
                <a:lnTo>
                  <a:pt x="223811" y="1341870"/>
                </a:lnTo>
                <a:lnTo>
                  <a:pt x="220302" y="1341870"/>
                </a:lnTo>
                <a:lnTo>
                  <a:pt x="220262" y="1341830"/>
                </a:lnTo>
                <a:lnTo>
                  <a:pt x="220262" y="1341744"/>
                </a:lnTo>
                <a:lnTo>
                  <a:pt x="220262" y="1341618"/>
                </a:lnTo>
                <a:lnTo>
                  <a:pt x="223771" y="1341618"/>
                </a:lnTo>
                <a:close/>
                <a:moveTo>
                  <a:pt x="223811" y="1341618"/>
                </a:moveTo>
                <a:lnTo>
                  <a:pt x="223811" y="1341656"/>
                </a:lnTo>
                <a:lnTo>
                  <a:pt x="223773" y="1341618"/>
                </a:lnTo>
                <a:close/>
                <a:moveTo>
                  <a:pt x="223811" y="1117999"/>
                </a:moveTo>
                <a:lnTo>
                  <a:pt x="223811" y="1118001"/>
                </a:lnTo>
                <a:lnTo>
                  <a:pt x="220218" y="1114408"/>
                </a:lnTo>
                <a:lnTo>
                  <a:pt x="220218" y="1114406"/>
                </a:lnTo>
                <a:close/>
                <a:moveTo>
                  <a:pt x="223811" y="898061"/>
                </a:moveTo>
                <a:lnTo>
                  <a:pt x="223811" y="898063"/>
                </a:lnTo>
                <a:lnTo>
                  <a:pt x="220636" y="894888"/>
                </a:lnTo>
                <a:lnTo>
                  <a:pt x="220638" y="894888"/>
                </a:lnTo>
                <a:close/>
                <a:moveTo>
                  <a:pt x="223811" y="894426"/>
                </a:moveTo>
                <a:lnTo>
                  <a:pt x="223811" y="894888"/>
                </a:lnTo>
                <a:lnTo>
                  <a:pt x="220638" y="894888"/>
                </a:lnTo>
                <a:lnTo>
                  <a:pt x="220512" y="894762"/>
                </a:lnTo>
                <a:lnTo>
                  <a:pt x="223789" y="894762"/>
                </a:lnTo>
                <a:lnTo>
                  <a:pt x="223745" y="894718"/>
                </a:lnTo>
                <a:lnTo>
                  <a:pt x="223745" y="894426"/>
                </a:lnTo>
                <a:close/>
                <a:moveTo>
                  <a:pt x="223855" y="1789018"/>
                </a:moveTo>
                <a:lnTo>
                  <a:pt x="223855" y="1789020"/>
                </a:lnTo>
                <a:lnTo>
                  <a:pt x="220262" y="1785427"/>
                </a:lnTo>
                <a:lnTo>
                  <a:pt x="220262" y="1785425"/>
                </a:lnTo>
                <a:close/>
                <a:moveTo>
                  <a:pt x="223855" y="1569080"/>
                </a:moveTo>
                <a:lnTo>
                  <a:pt x="223855" y="1569082"/>
                </a:lnTo>
                <a:lnTo>
                  <a:pt x="220262" y="1565489"/>
                </a:lnTo>
                <a:lnTo>
                  <a:pt x="220262" y="1565487"/>
                </a:lnTo>
                <a:close/>
                <a:moveTo>
                  <a:pt x="223855" y="1565445"/>
                </a:moveTo>
                <a:lnTo>
                  <a:pt x="223855" y="1565487"/>
                </a:lnTo>
                <a:lnTo>
                  <a:pt x="220262" y="1565487"/>
                </a:lnTo>
                <a:lnTo>
                  <a:pt x="220260" y="1565487"/>
                </a:lnTo>
                <a:lnTo>
                  <a:pt x="220218" y="1565445"/>
                </a:lnTo>
                <a:close/>
                <a:moveTo>
                  <a:pt x="223855" y="1565361"/>
                </a:moveTo>
                <a:lnTo>
                  <a:pt x="220218" y="1565361"/>
                </a:lnTo>
                <a:lnTo>
                  <a:pt x="220218" y="1565319"/>
                </a:lnTo>
                <a:lnTo>
                  <a:pt x="223811" y="1565319"/>
                </a:lnTo>
                <a:lnTo>
                  <a:pt x="223813" y="1565319"/>
                </a:lnTo>
                <a:close/>
                <a:moveTo>
                  <a:pt x="223855" y="1341700"/>
                </a:moveTo>
                <a:lnTo>
                  <a:pt x="223855" y="1341702"/>
                </a:lnTo>
                <a:lnTo>
                  <a:pt x="223811" y="1341658"/>
                </a:lnTo>
                <a:lnTo>
                  <a:pt x="223811" y="1341656"/>
                </a:lnTo>
                <a:close/>
                <a:moveTo>
                  <a:pt x="223855" y="1121762"/>
                </a:moveTo>
                <a:lnTo>
                  <a:pt x="223855" y="1121764"/>
                </a:lnTo>
                <a:lnTo>
                  <a:pt x="220262" y="1118171"/>
                </a:lnTo>
                <a:lnTo>
                  <a:pt x="220262" y="1118169"/>
                </a:lnTo>
                <a:close/>
                <a:moveTo>
                  <a:pt x="223855" y="1118127"/>
                </a:moveTo>
                <a:lnTo>
                  <a:pt x="223855" y="1118169"/>
                </a:lnTo>
                <a:lnTo>
                  <a:pt x="220262" y="1118169"/>
                </a:lnTo>
                <a:lnTo>
                  <a:pt x="220260" y="1118169"/>
                </a:lnTo>
                <a:lnTo>
                  <a:pt x="220218" y="1118127"/>
                </a:lnTo>
                <a:close/>
                <a:moveTo>
                  <a:pt x="223855" y="1118043"/>
                </a:moveTo>
                <a:lnTo>
                  <a:pt x="220218" y="1118043"/>
                </a:lnTo>
                <a:lnTo>
                  <a:pt x="220218" y="1118001"/>
                </a:lnTo>
                <a:lnTo>
                  <a:pt x="223811" y="1118001"/>
                </a:lnTo>
                <a:lnTo>
                  <a:pt x="223813" y="1118001"/>
                </a:lnTo>
                <a:close/>
                <a:moveTo>
                  <a:pt x="443389" y="894426"/>
                </a:moveTo>
                <a:lnTo>
                  <a:pt x="223811" y="894426"/>
                </a:lnTo>
                <a:lnTo>
                  <a:pt x="223811" y="894300"/>
                </a:lnTo>
                <a:lnTo>
                  <a:pt x="223745" y="894300"/>
                </a:lnTo>
                <a:lnTo>
                  <a:pt x="223745" y="674782"/>
                </a:lnTo>
                <a:close/>
                <a:moveTo>
                  <a:pt x="443721" y="671101"/>
                </a:moveTo>
                <a:lnTo>
                  <a:pt x="443721" y="671145"/>
                </a:lnTo>
                <a:lnTo>
                  <a:pt x="223745" y="671145"/>
                </a:lnTo>
                <a:lnTo>
                  <a:pt x="223745" y="671061"/>
                </a:lnTo>
                <a:lnTo>
                  <a:pt x="223745" y="671019"/>
                </a:lnTo>
                <a:lnTo>
                  <a:pt x="223703" y="671019"/>
                </a:lnTo>
                <a:lnTo>
                  <a:pt x="223701" y="671017"/>
                </a:lnTo>
                <a:lnTo>
                  <a:pt x="223701" y="451081"/>
                </a:lnTo>
                <a:close/>
                <a:moveTo>
                  <a:pt x="443721" y="447570"/>
                </a:moveTo>
                <a:lnTo>
                  <a:pt x="443721" y="671099"/>
                </a:lnTo>
                <a:lnTo>
                  <a:pt x="223701" y="451079"/>
                </a:lnTo>
                <a:lnTo>
                  <a:pt x="223701" y="447570"/>
                </a:lnTo>
                <a:close/>
                <a:moveTo>
                  <a:pt x="443721" y="223783"/>
                </a:moveTo>
                <a:lnTo>
                  <a:pt x="443721" y="223827"/>
                </a:lnTo>
                <a:lnTo>
                  <a:pt x="223745" y="223827"/>
                </a:lnTo>
                <a:lnTo>
                  <a:pt x="223745" y="223743"/>
                </a:lnTo>
                <a:lnTo>
                  <a:pt x="223745" y="223701"/>
                </a:lnTo>
                <a:lnTo>
                  <a:pt x="223703" y="223701"/>
                </a:lnTo>
                <a:lnTo>
                  <a:pt x="223701" y="223699"/>
                </a:lnTo>
                <a:lnTo>
                  <a:pt x="223701" y="3763"/>
                </a:lnTo>
                <a:close/>
                <a:moveTo>
                  <a:pt x="443721" y="170"/>
                </a:moveTo>
                <a:lnTo>
                  <a:pt x="443721" y="223781"/>
                </a:lnTo>
                <a:lnTo>
                  <a:pt x="223701" y="3761"/>
                </a:lnTo>
                <a:lnTo>
                  <a:pt x="223701" y="126"/>
                </a:lnTo>
                <a:lnTo>
                  <a:pt x="443677" y="126"/>
                </a:lnTo>
                <a:close/>
                <a:moveTo>
                  <a:pt x="443765" y="894800"/>
                </a:moveTo>
                <a:lnTo>
                  <a:pt x="443765" y="894802"/>
                </a:lnTo>
                <a:lnTo>
                  <a:pt x="443389" y="894426"/>
                </a:lnTo>
                <a:lnTo>
                  <a:pt x="443391" y="894426"/>
                </a:lnTo>
                <a:close/>
                <a:moveTo>
                  <a:pt x="443765" y="671189"/>
                </a:moveTo>
                <a:lnTo>
                  <a:pt x="443765" y="894426"/>
                </a:lnTo>
                <a:lnTo>
                  <a:pt x="443391" y="894426"/>
                </a:lnTo>
                <a:lnTo>
                  <a:pt x="223745" y="674780"/>
                </a:lnTo>
                <a:lnTo>
                  <a:pt x="223745" y="671187"/>
                </a:lnTo>
                <a:lnTo>
                  <a:pt x="443721" y="671187"/>
                </a:lnTo>
                <a:lnTo>
                  <a:pt x="443721" y="671145"/>
                </a:lnTo>
                <a:lnTo>
                  <a:pt x="443763" y="671187"/>
                </a:lnTo>
                <a:close/>
                <a:moveTo>
                  <a:pt x="443765" y="671143"/>
                </a:moveTo>
                <a:lnTo>
                  <a:pt x="443765" y="671145"/>
                </a:lnTo>
                <a:lnTo>
                  <a:pt x="443721" y="671101"/>
                </a:lnTo>
                <a:lnTo>
                  <a:pt x="443721" y="671099"/>
                </a:lnTo>
                <a:close/>
                <a:moveTo>
                  <a:pt x="443765" y="223825"/>
                </a:moveTo>
                <a:lnTo>
                  <a:pt x="443765" y="223827"/>
                </a:lnTo>
                <a:lnTo>
                  <a:pt x="443721" y="223783"/>
                </a:lnTo>
                <a:lnTo>
                  <a:pt x="443721" y="223781"/>
                </a:lnTo>
                <a:close/>
                <a:moveTo>
                  <a:pt x="443765" y="212"/>
                </a:moveTo>
                <a:lnTo>
                  <a:pt x="443765" y="214"/>
                </a:lnTo>
                <a:lnTo>
                  <a:pt x="443721" y="170"/>
                </a:lnTo>
                <a:lnTo>
                  <a:pt x="443721" y="168"/>
                </a:lnTo>
                <a:close/>
                <a:moveTo>
                  <a:pt x="443809" y="894448"/>
                </a:moveTo>
                <a:lnTo>
                  <a:pt x="443809" y="894844"/>
                </a:lnTo>
                <a:lnTo>
                  <a:pt x="443765" y="894800"/>
                </a:lnTo>
                <a:lnTo>
                  <a:pt x="443765" y="894426"/>
                </a:lnTo>
                <a:lnTo>
                  <a:pt x="443787" y="894426"/>
                </a:lnTo>
                <a:close/>
                <a:moveTo>
                  <a:pt x="443809" y="671231"/>
                </a:moveTo>
                <a:lnTo>
                  <a:pt x="443809" y="671233"/>
                </a:lnTo>
                <a:lnTo>
                  <a:pt x="443765" y="671189"/>
                </a:lnTo>
                <a:lnTo>
                  <a:pt x="443765" y="671187"/>
                </a:lnTo>
                <a:close/>
                <a:moveTo>
                  <a:pt x="443809" y="447444"/>
                </a:moveTo>
                <a:lnTo>
                  <a:pt x="443809" y="447526"/>
                </a:lnTo>
                <a:lnTo>
                  <a:pt x="443765" y="447482"/>
                </a:lnTo>
                <a:lnTo>
                  <a:pt x="443727" y="447444"/>
                </a:lnTo>
                <a:lnTo>
                  <a:pt x="223745" y="227462"/>
                </a:lnTo>
                <a:lnTo>
                  <a:pt x="223745" y="223869"/>
                </a:lnTo>
                <a:lnTo>
                  <a:pt x="443721" y="223869"/>
                </a:lnTo>
                <a:lnTo>
                  <a:pt x="443721" y="223827"/>
                </a:lnTo>
                <a:lnTo>
                  <a:pt x="443763" y="223869"/>
                </a:lnTo>
                <a:lnTo>
                  <a:pt x="443765" y="223871"/>
                </a:lnTo>
                <a:lnTo>
                  <a:pt x="443765" y="447444"/>
                </a:lnTo>
                <a:close/>
                <a:moveTo>
                  <a:pt x="443809" y="223913"/>
                </a:moveTo>
                <a:lnTo>
                  <a:pt x="443809" y="223915"/>
                </a:lnTo>
                <a:lnTo>
                  <a:pt x="443765" y="223871"/>
                </a:lnTo>
                <a:lnTo>
                  <a:pt x="443765" y="223869"/>
                </a:lnTo>
                <a:close/>
                <a:moveTo>
                  <a:pt x="443831" y="1565401"/>
                </a:moveTo>
                <a:lnTo>
                  <a:pt x="443831" y="1565445"/>
                </a:lnTo>
                <a:lnTo>
                  <a:pt x="223855" y="1565445"/>
                </a:lnTo>
                <a:lnTo>
                  <a:pt x="223855" y="1565361"/>
                </a:lnTo>
                <a:lnTo>
                  <a:pt x="223855" y="1565319"/>
                </a:lnTo>
                <a:lnTo>
                  <a:pt x="223813" y="1565319"/>
                </a:lnTo>
                <a:lnTo>
                  <a:pt x="223811" y="1565317"/>
                </a:lnTo>
                <a:lnTo>
                  <a:pt x="223811" y="1345381"/>
                </a:lnTo>
                <a:close/>
                <a:moveTo>
                  <a:pt x="443831" y="1341870"/>
                </a:moveTo>
                <a:lnTo>
                  <a:pt x="443831" y="1565399"/>
                </a:lnTo>
                <a:lnTo>
                  <a:pt x="223811" y="1345379"/>
                </a:lnTo>
                <a:lnTo>
                  <a:pt x="223811" y="1341870"/>
                </a:lnTo>
                <a:close/>
                <a:moveTo>
                  <a:pt x="443831" y="1118083"/>
                </a:moveTo>
                <a:lnTo>
                  <a:pt x="443831" y="1118127"/>
                </a:lnTo>
                <a:lnTo>
                  <a:pt x="223855" y="1118127"/>
                </a:lnTo>
                <a:lnTo>
                  <a:pt x="223855" y="1118043"/>
                </a:lnTo>
                <a:lnTo>
                  <a:pt x="223855" y="1118001"/>
                </a:lnTo>
                <a:lnTo>
                  <a:pt x="223813" y="1118001"/>
                </a:lnTo>
                <a:lnTo>
                  <a:pt x="223811" y="1117999"/>
                </a:lnTo>
                <a:lnTo>
                  <a:pt x="223811" y="898063"/>
                </a:lnTo>
                <a:close/>
                <a:moveTo>
                  <a:pt x="443831" y="894866"/>
                </a:moveTo>
                <a:lnTo>
                  <a:pt x="443831" y="1118081"/>
                </a:lnTo>
                <a:lnTo>
                  <a:pt x="223811" y="898061"/>
                </a:lnTo>
                <a:lnTo>
                  <a:pt x="223811" y="894888"/>
                </a:lnTo>
                <a:lnTo>
                  <a:pt x="443765" y="894888"/>
                </a:lnTo>
                <a:lnTo>
                  <a:pt x="443765" y="894802"/>
                </a:lnTo>
                <a:lnTo>
                  <a:pt x="443809" y="894846"/>
                </a:lnTo>
                <a:lnTo>
                  <a:pt x="443809" y="894844"/>
                </a:lnTo>
                <a:close/>
                <a:moveTo>
                  <a:pt x="443875" y="1789102"/>
                </a:moveTo>
                <a:lnTo>
                  <a:pt x="443875" y="1789188"/>
                </a:lnTo>
                <a:lnTo>
                  <a:pt x="220262" y="1789188"/>
                </a:lnTo>
                <a:lnTo>
                  <a:pt x="220262" y="1789062"/>
                </a:lnTo>
                <a:lnTo>
                  <a:pt x="223899" y="1789062"/>
                </a:lnTo>
                <a:lnTo>
                  <a:pt x="223855" y="1789018"/>
                </a:lnTo>
                <a:lnTo>
                  <a:pt x="223855" y="1569082"/>
                </a:lnTo>
                <a:close/>
                <a:moveTo>
                  <a:pt x="443875" y="1565489"/>
                </a:moveTo>
                <a:lnTo>
                  <a:pt x="443875" y="1789100"/>
                </a:lnTo>
                <a:lnTo>
                  <a:pt x="223855" y="1569080"/>
                </a:lnTo>
                <a:lnTo>
                  <a:pt x="223855" y="1565487"/>
                </a:lnTo>
                <a:lnTo>
                  <a:pt x="443831" y="1565487"/>
                </a:lnTo>
                <a:lnTo>
                  <a:pt x="443831" y="1565445"/>
                </a:lnTo>
                <a:lnTo>
                  <a:pt x="443873" y="1565487"/>
                </a:lnTo>
                <a:close/>
                <a:moveTo>
                  <a:pt x="443875" y="1565443"/>
                </a:moveTo>
                <a:lnTo>
                  <a:pt x="443875" y="1565445"/>
                </a:lnTo>
                <a:lnTo>
                  <a:pt x="443831" y="1565401"/>
                </a:lnTo>
                <a:lnTo>
                  <a:pt x="443831" y="1565399"/>
                </a:lnTo>
                <a:close/>
                <a:moveTo>
                  <a:pt x="443875" y="1118125"/>
                </a:moveTo>
                <a:lnTo>
                  <a:pt x="443875" y="1118127"/>
                </a:lnTo>
                <a:lnTo>
                  <a:pt x="443831" y="1118083"/>
                </a:lnTo>
                <a:lnTo>
                  <a:pt x="443831" y="1118081"/>
                </a:lnTo>
                <a:close/>
                <a:moveTo>
                  <a:pt x="443875" y="894514"/>
                </a:moveTo>
                <a:lnTo>
                  <a:pt x="443875" y="894888"/>
                </a:lnTo>
                <a:lnTo>
                  <a:pt x="443853" y="894888"/>
                </a:lnTo>
                <a:lnTo>
                  <a:pt x="443831" y="894866"/>
                </a:lnTo>
                <a:lnTo>
                  <a:pt x="443831" y="894470"/>
                </a:lnTo>
                <a:close/>
                <a:moveTo>
                  <a:pt x="443919" y="1789144"/>
                </a:moveTo>
                <a:lnTo>
                  <a:pt x="443919" y="1789146"/>
                </a:lnTo>
                <a:lnTo>
                  <a:pt x="443875" y="1789102"/>
                </a:lnTo>
                <a:lnTo>
                  <a:pt x="443875" y="1789100"/>
                </a:lnTo>
                <a:close/>
                <a:moveTo>
                  <a:pt x="443919" y="1565531"/>
                </a:moveTo>
                <a:lnTo>
                  <a:pt x="443919" y="1565533"/>
                </a:lnTo>
                <a:lnTo>
                  <a:pt x="443875" y="1565489"/>
                </a:lnTo>
                <a:lnTo>
                  <a:pt x="443875" y="1565487"/>
                </a:lnTo>
                <a:close/>
                <a:moveTo>
                  <a:pt x="443919" y="1341744"/>
                </a:moveTo>
                <a:lnTo>
                  <a:pt x="443919" y="1341826"/>
                </a:lnTo>
                <a:lnTo>
                  <a:pt x="443875" y="1341782"/>
                </a:lnTo>
                <a:lnTo>
                  <a:pt x="443837" y="1341744"/>
                </a:lnTo>
                <a:lnTo>
                  <a:pt x="223855" y="1121762"/>
                </a:lnTo>
                <a:lnTo>
                  <a:pt x="223855" y="1118169"/>
                </a:lnTo>
                <a:lnTo>
                  <a:pt x="443831" y="1118169"/>
                </a:lnTo>
                <a:lnTo>
                  <a:pt x="443831" y="1118127"/>
                </a:lnTo>
                <a:lnTo>
                  <a:pt x="443873" y="1118169"/>
                </a:lnTo>
                <a:lnTo>
                  <a:pt x="443875" y="1118171"/>
                </a:lnTo>
                <a:lnTo>
                  <a:pt x="443875" y="1341744"/>
                </a:lnTo>
                <a:close/>
                <a:moveTo>
                  <a:pt x="443919" y="1118213"/>
                </a:moveTo>
                <a:lnTo>
                  <a:pt x="443919" y="1118215"/>
                </a:lnTo>
                <a:lnTo>
                  <a:pt x="443875" y="1118171"/>
                </a:lnTo>
                <a:lnTo>
                  <a:pt x="443875" y="1118169"/>
                </a:lnTo>
                <a:close/>
                <a:moveTo>
                  <a:pt x="444251" y="894888"/>
                </a:moveTo>
                <a:lnTo>
                  <a:pt x="444249" y="894888"/>
                </a:lnTo>
                <a:lnTo>
                  <a:pt x="443875" y="894514"/>
                </a:lnTo>
                <a:lnTo>
                  <a:pt x="443875" y="894512"/>
                </a:lnTo>
                <a:close/>
                <a:moveTo>
                  <a:pt x="663785" y="667552"/>
                </a:moveTo>
                <a:lnTo>
                  <a:pt x="663785" y="671145"/>
                </a:lnTo>
                <a:lnTo>
                  <a:pt x="443809" y="671145"/>
                </a:lnTo>
                <a:lnTo>
                  <a:pt x="443809" y="671187"/>
                </a:lnTo>
                <a:lnTo>
                  <a:pt x="443767" y="671145"/>
                </a:lnTo>
                <a:lnTo>
                  <a:pt x="443765" y="671143"/>
                </a:lnTo>
                <a:lnTo>
                  <a:pt x="443765" y="447570"/>
                </a:lnTo>
                <a:lnTo>
                  <a:pt x="443721" y="447570"/>
                </a:lnTo>
                <a:lnTo>
                  <a:pt x="443721" y="447488"/>
                </a:lnTo>
                <a:lnTo>
                  <a:pt x="443765" y="447532"/>
                </a:lnTo>
                <a:lnTo>
                  <a:pt x="443803" y="447570"/>
                </a:lnTo>
                <a:close/>
                <a:moveTo>
                  <a:pt x="663785" y="447614"/>
                </a:moveTo>
                <a:lnTo>
                  <a:pt x="663785" y="667550"/>
                </a:lnTo>
                <a:lnTo>
                  <a:pt x="443805" y="447570"/>
                </a:lnTo>
                <a:lnTo>
                  <a:pt x="443765" y="447530"/>
                </a:lnTo>
                <a:lnTo>
                  <a:pt x="443721" y="447486"/>
                </a:lnTo>
                <a:lnTo>
                  <a:pt x="443721" y="447488"/>
                </a:lnTo>
                <a:lnTo>
                  <a:pt x="443677" y="447444"/>
                </a:lnTo>
                <a:lnTo>
                  <a:pt x="223789" y="447444"/>
                </a:lnTo>
                <a:lnTo>
                  <a:pt x="223745" y="447400"/>
                </a:lnTo>
                <a:lnTo>
                  <a:pt x="223745" y="227464"/>
                </a:lnTo>
                <a:lnTo>
                  <a:pt x="443725" y="447444"/>
                </a:lnTo>
                <a:lnTo>
                  <a:pt x="443765" y="447484"/>
                </a:lnTo>
                <a:lnTo>
                  <a:pt x="443809" y="447528"/>
                </a:lnTo>
                <a:lnTo>
                  <a:pt x="443809" y="447526"/>
                </a:lnTo>
                <a:lnTo>
                  <a:pt x="443853" y="447570"/>
                </a:lnTo>
                <a:lnTo>
                  <a:pt x="663741" y="447570"/>
                </a:lnTo>
                <a:close/>
                <a:moveTo>
                  <a:pt x="663785" y="220234"/>
                </a:moveTo>
                <a:lnTo>
                  <a:pt x="663785" y="223827"/>
                </a:lnTo>
                <a:lnTo>
                  <a:pt x="443809" y="223827"/>
                </a:lnTo>
                <a:lnTo>
                  <a:pt x="443809" y="223869"/>
                </a:lnTo>
                <a:lnTo>
                  <a:pt x="443767" y="223827"/>
                </a:lnTo>
                <a:lnTo>
                  <a:pt x="443765" y="223825"/>
                </a:lnTo>
                <a:lnTo>
                  <a:pt x="443765" y="214"/>
                </a:lnTo>
                <a:close/>
                <a:moveTo>
                  <a:pt x="663829" y="891253"/>
                </a:moveTo>
                <a:lnTo>
                  <a:pt x="663829" y="894426"/>
                </a:lnTo>
                <a:lnTo>
                  <a:pt x="443875" y="894426"/>
                </a:lnTo>
                <a:lnTo>
                  <a:pt x="443875" y="894512"/>
                </a:lnTo>
                <a:lnTo>
                  <a:pt x="443831" y="894468"/>
                </a:lnTo>
                <a:lnTo>
                  <a:pt x="443831" y="894470"/>
                </a:lnTo>
                <a:lnTo>
                  <a:pt x="443809" y="894448"/>
                </a:lnTo>
                <a:lnTo>
                  <a:pt x="443809" y="894426"/>
                </a:lnTo>
                <a:lnTo>
                  <a:pt x="443809" y="671233"/>
                </a:lnTo>
                <a:close/>
                <a:moveTo>
                  <a:pt x="663829" y="671315"/>
                </a:moveTo>
                <a:lnTo>
                  <a:pt x="663829" y="891251"/>
                </a:lnTo>
                <a:lnTo>
                  <a:pt x="443809" y="671231"/>
                </a:lnTo>
                <a:lnTo>
                  <a:pt x="443809" y="671187"/>
                </a:lnTo>
                <a:lnTo>
                  <a:pt x="663785" y="671187"/>
                </a:lnTo>
                <a:lnTo>
                  <a:pt x="663785" y="671271"/>
                </a:lnTo>
                <a:lnTo>
                  <a:pt x="663785" y="671313"/>
                </a:lnTo>
                <a:lnTo>
                  <a:pt x="663827" y="671313"/>
                </a:lnTo>
                <a:close/>
                <a:moveTo>
                  <a:pt x="663829" y="447656"/>
                </a:moveTo>
                <a:lnTo>
                  <a:pt x="663829" y="447658"/>
                </a:lnTo>
                <a:lnTo>
                  <a:pt x="663785" y="447614"/>
                </a:lnTo>
                <a:lnTo>
                  <a:pt x="663785" y="447612"/>
                </a:lnTo>
                <a:close/>
                <a:moveTo>
                  <a:pt x="663829" y="443935"/>
                </a:moveTo>
                <a:lnTo>
                  <a:pt x="663829" y="447444"/>
                </a:lnTo>
                <a:lnTo>
                  <a:pt x="443809" y="447444"/>
                </a:lnTo>
                <a:lnTo>
                  <a:pt x="443809" y="223915"/>
                </a:lnTo>
                <a:close/>
                <a:moveTo>
                  <a:pt x="663829" y="223997"/>
                </a:moveTo>
                <a:lnTo>
                  <a:pt x="663829" y="443933"/>
                </a:lnTo>
                <a:lnTo>
                  <a:pt x="443809" y="223913"/>
                </a:lnTo>
                <a:lnTo>
                  <a:pt x="443809" y="223869"/>
                </a:lnTo>
                <a:lnTo>
                  <a:pt x="663785" y="223869"/>
                </a:lnTo>
                <a:lnTo>
                  <a:pt x="663785" y="223953"/>
                </a:lnTo>
                <a:lnTo>
                  <a:pt x="663785" y="223995"/>
                </a:lnTo>
                <a:lnTo>
                  <a:pt x="663827" y="223995"/>
                </a:lnTo>
                <a:close/>
                <a:moveTo>
                  <a:pt x="663867" y="447696"/>
                </a:moveTo>
                <a:lnTo>
                  <a:pt x="663829" y="447696"/>
                </a:lnTo>
                <a:lnTo>
                  <a:pt x="663829" y="447658"/>
                </a:lnTo>
                <a:close/>
                <a:moveTo>
                  <a:pt x="663895" y="1561852"/>
                </a:moveTo>
                <a:lnTo>
                  <a:pt x="663895" y="1565445"/>
                </a:lnTo>
                <a:lnTo>
                  <a:pt x="443919" y="1565445"/>
                </a:lnTo>
                <a:lnTo>
                  <a:pt x="443919" y="1565487"/>
                </a:lnTo>
                <a:lnTo>
                  <a:pt x="443877" y="1565445"/>
                </a:lnTo>
                <a:lnTo>
                  <a:pt x="443875" y="1565443"/>
                </a:lnTo>
                <a:lnTo>
                  <a:pt x="443875" y="1341870"/>
                </a:lnTo>
                <a:lnTo>
                  <a:pt x="443831" y="1341870"/>
                </a:lnTo>
                <a:lnTo>
                  <a:pt x="443831" y="1341788"/>
                </a:lnTo>
                <a:lnTo>
                  <a:pt x="443875" y="1341832"/>
                </a:lnTo>
                <a:lnTo>
                  <a:pt x="443913" y="1341870"/>
                </a:lnTo>
                <a:close/>
                <a:moveTo>
                  <a:pt x="663895" y="1341914"/>
                </a:moveTo>
                <a:lnTo>
                  <a:pt x="663895" y="1561850"/>
                </a:lnTo>
                <a:lnTo>
                  <a:pt x="443915" y="1341870"/>
                </a:lnTo>
                <a:lnTo>
                  <a:pt x="443875" y="1341830"/>
                </a:lnTo>
                <a:lnTo>
                  <a:pt x="443831" y="1341786"/>
                </a:lnTo>
                <a:lnTo>
                  <a:pt x="443831" y="1341788"/>
                </a:lnTo>
                <a:lnTo>
                  <a:pt x="443787" y="1341744"/>
                </a:lnTo>
                <a:lnTo>
                  <a:pt x="223899" y="1341744"/>
                </a:lnTo>
                <a:lnTo>
                  <a:pt x="223855" y="1341700"/>
                </a:lnTo>
                <a:lnTo>
                  <a:pt x="223855" y="1121764"/>
                </a:lnTo>
                <a:lnTo>
                  <a:pt x="443835" y="1341744"/>
                </a:lnTo>
                <a:lnTo>
                  <a:pt x="443875" y="1341784"/>
                </a:lnTo>
                <a:lnTo>
                  <a:pt x="443919" y="1341828"/>
                </a:lnTo>
                <a:lnTo>
                  <a:pt x="443919" y="1341826"/>
                </a:lnTo>
                <a:lnTo>
                  <a:pt x="443963" y="1341870"/>
                </a:lnTo>
                <a:lnTo>
                  <a:pt x="663851" y="1341870"/>
                </a:lnTo>
                <a:close/>
                <a:moveTo>
                  <a:pt x="663895" y="1114534"/>
                </a:moveTo>
                <a:lnTo>
                  <a:pt x="663895" y="1118127"/>
                </a:lnTo>
                <a:lnTo>
                  <a:pt x="443919" y="1118127"/>
                </a:lnTo>
                <a:lnTo>
                  <a:pt x="443919" y="1118169"/>
                </a:lnTo>
                <a:lnTo>
                  <a:pt x="443877" y="1118127"/>
                </a:lnTo>
                <a:lnTo>
                  <a:pt x="443875" y="1118125"/>
                </a:lnTo>
                <a:lnTo>
                  <a:pt x="443875" y="894888"/>
                </a:lnTo>
                <a:lnTo>
                  <a:pt x="444249" y="894888"/>
                </a:lnTo>
                <a:close/>
                <a:moveTo>
                  <a:pt x="663895" y="895014"/>
                </a:moveTo>
                <a:lnTo>
                  <a:pt x="663895" y="1114532"/>
                </a:lnTo>
                <a:lnTo>
                  <a:pt x="444251" y="894888"/>
                </a:lnTo>
                <a:lnTo>
                  <a:pt x="663829" y="894888"/>
                </a:lnTo>
                <a:lnTo>
                  <a:pt x="663829" y="895014"/>
                </a:lnTo>
                <a:close/>
                <a:moveTo>
                  <a:pt x="663939" y="1785553"/>
                </a:moveTo>
                <a:lnTo>
                  <a:pt x="663939" y="1789188"/>
                </a:lnTo>
                <a:lnTo>
                  <a:pt x="443963" y="1789188"/>
                </a:lnTo>
                <a:lnTo>
                  <a:pt x="443919" y="1789144"/>
                </a:lnTo>
                <a:lnTo>
                  <a:pt x="443919" y="1565533"/>
                </a:lnTo>
                <a:close/>
                <a:moveTo>
                  <a:pt x="663939" y="1565615"/>
                </a:moveTo>
                <a:lnTo>
                  <a:pt x="663939" y="1785551"/>
                </a:lnTo>
                <a:lnTo>
                  <a:pt x="443919" y="1565531"/>
                </a:lnTo>
                <a:lnTo>
                  <a:pt x="443919" y="1565487"/>
                </a:lnTo>
                <a:lnTo>
                  <a:pt x="663895" y="1565487"/>
                </a:lnTo>
                <a:lnTo>
                  <a:pt x="663895" y="1565571"/>
                </a:lnTo>
                <a:lnTo>
                  <a:pt x="663895" y="1565613"/>
                </a:lnTo>
                <a:lnTo>
                  <a:pt x="663937" y="1565613"/>
                </a:lnTo>
                <a:close/>
                <a:moveTo>
                  <a:pt x="663939" y="1341956"/>
                </a:moveTo>
                <a:lnTo>
                  <a:pt x="663939" y="1341958"/>
                </a:lnTo>
                <a:lnTo>
                  <a:pt x="663895" y="1341914"/>
                </a:lnTo>
                <a:lnTo>
                  <a:pt x="663895" y="1341912"/>
                </a:lnTo>
                <a:close/>
                <a:moveTo>
                  <a:pt x="663939" y="1338235"/>
                </a:moveTo>
                <a:lnTo>
                  <a:pt x="663939" y="1341744"/>
                </a:lnTo>
                <a:lnTo>
                  <a:pt x="443919" y="1341744"/>
                </a:lnTo>
                <a:lnTo>
                  <a:pt x="443919" y="1118215"/>
                </a:lnTo>
                <a:close/>
                <a:moveTo>
                  <a:pt x="663939" y="1118297"/>
                </a:moveTo>
                <a:lnTo>
                  <a:pt x="663939" y="1338233"/>
                </a:lnTo>
                <a:lnTo>
                  <a:pt x="443919" y="1118213"/>
                </a:lnTo>
                <a:lnTo>
                  <a:pt x="443919" y="1118169"/>
                </a:lnTo>
                <a:lnTo>
                  <a:pt x="663895" y="1118169"/>
                </a:lnTo>
                <a:lnTo>
                  <a:pt x="663895" y="1118253"/>
                </a:lnTo>
                <a:lnTo>
                  <a:pt x="663895" y="1118295"/>
                </a:lnTo>
                <a:lnTo>
                  <a:pt x="663937" y="1118295"/>
                </a:lnTo>
                <a:close/>
                <a:moveTo>
                  <a:pt x="663977" y="1341996"/>
                </a:moveTo>
                <a:lnTo>
                  <a:pt x="663939" y="1341996"/>
                </a:lnTo>
                <a:lnTo>
                  <a:pt x="663939" y="1341958"/>
                </a:lnTo>
                <a:close/>
                <a:moveTo>
                  <a:pt x="664189" y="894888"/>
                </a:moveTo>
                <a:lnTo>
                  <a:pt x="664187" y="894888"/>
                </a:lnTo>
                <a:lnTo>
                  <a:pt x="663895" y="894596"/>
                </a:lnTo>
                <a:lnTo>
                  <a:pt x="663895" y="894594"/>
                </a:lnTo>
                <a:close/>
                <a:moveTo>
                  <a:pt x="664313" y="895014"/>
                </a:moveTo>
                <a:lnTo>
                  <a:pt x="663895" y="895014"/>
                </a:lnTo>
                <a:lnTo>
                  <a:pt x="663895" y="894888"/>
                </a:lnTo>
                <a:lnTo>
                  <a:pt x="664187" y="894888"/>
                </a:lnTo>
                <a:close/>
                <a:moveTo>
                  <a:pt x="667004" y="894426"/>
                </a:moveTo>
                <a:lnTo>
                  <a:pt x="667002" y="894426"/>
                </a:lnTo>
                <a:lnTo>
                  <a:pt x="663829" y="891253"/>
                </a:lnTo>
                <a:lnTo>
                  <a:pt x="663829" y="891251"/>
                </a:lnTo>
                <a:close/>
                <a:moveTo>
                  <a:pt x="667128" y="894552"/>
                </a:moveTo>
                <a:lnTo>
                  <a:pt x="663851" y="894552"/>
                </a:lnTo>
                <a:lnTo>
                  <a:pt x="663895" y="894596"/>
                </a:lnTo>
                <a:lnTo>
                  <a:pt x="663895" y="894888"/>
                </a:lnTo>
                <a:lnTo>
                  <a:pt x="663829" y="894888"/>
                </a:lnTo>
                <a:lnTo>
                  <a:pt x="663829" y="894426"/>
                </a:lnTo>
                <a:lnTo>
                  <a:pt x="667002" y="894426"/>
                </a:lnTo>
                <a:close/>
                <a:moveTo>
                  <a:pt x="667340" y="447444"/>
                </a:moveTo>
                <a:lnTo>
                  <a:pt x="667338" y="447444"/>
                </a:lnTo>
                <a:lnTo>
                  <a:pt x="663829" y="443935"/>
                </a:lnTo>
                <a:lnTo>
                  <a:pt x="663829" y="443933"/>
                </a:lnTo>
                <a:close/>
                <a:moveTo>
                  <a:pt x="667378" y="671143"/>
                </a:moveTo>
                <a:lnTo>
                  <a:pt x="667378" y="671145"/>
                </a:lnTo>
                <a:lnTo>
                  <a:pt x="663785" y="667552"/>
                </a:lnTo>
                <a:lnTo>
                  <a:pt x="663785" y="667550"/>
                </a:lnTo>
                <a:close/>
                <a:moveTo>
                  <a:pt x="667378" y="451205"/>
                </a:moveTo>
                <a:lnTo>
                  <a:pt x="667378" y="451207"/>
                </a:lnTo>
                <a:lnTo>
                  <a:pt x="663867" y="447696"/>
                </a:lnTo>
                <a:lnTo>
                  <a:pt x="663869" y="447696"/>
                </a:lnTo>
                <a:close/>
                <a:moveTo>
                  <a:pt x="667378" y="447484"/>
                </a:moveTo>
                <a:lnTo>
                  <a:pt x="667378" y="447696"/>
                </a:lnTo>
                <a:lnTo>
                  <a:pt x="663869" y="447696"/>
                </a:lnTo>
                <a:lnTo>
                  <a:pt x="663829" y="447656"/>
                </a:lnTo>
                <a:lnTo>
                  <a:pt x="663829" y="447570"/>
                </a:lnTo>
                <a:lnTo>
                  <a:pt x="663829" y="447444"/>
                </a:lnTo>
                <a:lnTo>
                  <a:pt x="667338" y="447444"/>
                </a:lnTo>
                <a:close/>
                <a:moveTo>
                  <a:pt x="667378" y="447444"/>
                </a:moveTo>
                <a:lnTo>
                  <a:pt x="667378" y="447482"/>
                </a:lnTo>
                <a:lnTo>
                  <a:pt x="667340" y="447444"/>
                </a:lnTo>
                <a:close/>
                <a:moveTo>
                  <a:pt x="667378" y="223825"/>
                </a:moveTo>
                <a:lnTo>
                  <a:pt x="667378" y="223827"/>
                </a:lnTo>
                <a:lnTo>
                  <a:pt x="663785" y="220234"/>
                </a:lnTo>
                <a:lnTo>
                  <a:pt x="663785" y="220232"/>
                </a:lnTo>
                <a:close/>
                <a:moveTo>
                  <a:pt x="667378" y="3887"/>
                </a:moveTo>
                <a:lnTo>
                  <a:pt x="667378" y="3889"/>
                </a:lnTo>
                <a:lnTo>
                  <a:pt x="663785" y="296"/>
                </a:lnTo>
                <a:lnTo>
                  <a:pt x="663785" y="294"/>
                </a:lnTo>
                <a:close/>
                <a:moveTo>
                  <a:pt x="667378" y="126"/>
                </a:moveTo>
                <a:lnTo>
                  <a:pt x="667378" y="252"/>
                </a:lnTo>
                <a:lnTo>
                  <a:pt x="663741" y="252"/>
                </a:lnTo>
                <a:lnTo>
                  <a:pt x="663785" y="296"/>
                </a:lnTo>
                <a:lnTo>
                  <a:pt x="663785" y="220232"/>
                </a:lnTo>
                <a:lnTo>
                  <a:pt x="443765" y="212"/>
                </a:lnTo>
                <a:lnTo>
                  <a:pt x="443765" y="126"/>
                </a:lnTo>
                <a:close/>
                <a:moveTo>
                  <a:pt x="667422" y="894844"/>
                </a:moveTo>
                <a:lnTo>
                  <a:pt x="667422" y="894846"/>
                </a:lnTo>
                <a:lnTo>
                  <a:pt x="667128" y="894552"/>
                </a:lnTo>
                <a:lnTo>
                  <a:pt x="667130" y="894552"/>
                </a:lnTo>
                <a:close/>
                <a:moveTo>
                  <a:pt x="667422" y="894426"/>
                </a:moveTo>
                <a:lnTo>
                  <a:pt x="667422" y="894552"/>
                </a:lnTo>
                <a:lnTo>
                  <a:pt x="667130" y="894552"/>
                </a:lnTo>
                <a:lnTo>
                  <a:pt x="667004" y="894426"/>
                </a:lnTo>
                <a:close/>
                <a:moveTo>
                  <a:pt x="667422" y="674906"/>
                </a:moveTo>
                <a:lnTo>
                  <a:pt x="667422" y="674908"/>
                </a:lnTo>
                <a:lnTo>
                  <a:pt x="663829" y="671315"/>
                </a:lnTo>
                <a:lnTo>
                  <a:pt x="663829" y="671313"/>
                </a:lnTo>
                <a:close/>
                <a:moveTo>
                  <a:pt x="667422" y="671271"/>
                </a:moveTo>
                <a:lnTo>
                  <a:pt x="667422" y="671313"/>
                </a:lnTo>
                <a:lnTo>
                  <a:pt x="663829" y="671313"/>
                </a:lnTo>
                <a:lnTo>
                  <a:pt x="663827" y="671313"/>
                </a:lnTo>
                <a:lnTo>
                  <a:pt x="663785" y="671271"/>
                </a:lnTo>
                <a:close/>
                <a:moveTo>
                  <a:pt x="667422" y="671187"/>
                </a:moveTo>
                <a:lnTo>
                  <a:pt x="663785" y="671187"/>
                </a:lnTo>
                <a:lnTo>
                  <a:pt x="663785" y="671145"/>
                </a:lnTo>
                <a:lnTo>
                  <a:pt x="667378" y="671145"/>
                </a:lnTo>
                <a:lnTo>
                  <a:pt x="667380" y="671145"/>
                </a:lnTo>
                <a:close/>
                <a:moveTo>
                  <a:pt x="667422" y="447526"/>
                </a:moveTo>
                <a:lnTo>
                  <a:pt x="667422" y="447528"/>
                </a:lnTo>
                <a:lnTo>
                  <a:pt x="667378" y="447484"/>
                </a:lnTo>
                <a:lnTo>
                  <a:pt x="667378" y="447482"/>
                </a:lnTo>
                <a:close/>
                <a:moveTo>
                  <a:pt x="667422" y="227588"/>
                </a:moveTo>
                <a:lnTo>
                  <a:pt x="667422" y="227590"/>
                </a:lnTo>
                <a:lnTo>
                  <a:pt x="663829" y="223997"/>
                </a:lnTo>
                <a:lnTo>
                  <a:pt x="663829" y="223995"/>
                </a:lnTo>
                <a:close/>
                <a:moveTo>
                  <a:pt x="667422" y="223953"/>
                </a:moveTo>
                <a:lnTo>
                  <a:pt x="667422" y="223995"/>
                </a:lnTo>
                <a:lnTo>
                  <a:pt x="663829" y="223995"/>
                </a:lnTo>
                <a:lnTo>
                  <a:pt x="663827" y="223995"/>
                </a:lnTo>
                <a:lnTo>
                  <a:pt x="663785" y="223953"/>
                </a:lnTo>
                <a:close/>
                <a:moveTo>
                  <a:pt x="667422" y="223869"/>
                </a:moveTo>
                <a:lnTo>
                  <a:pt x="663785" y="223869"/>
                </a:lnTo>
                <a:lnTo>
                  <a:pt x="663785" y="223827"/>
                </a:lnTo>
                <a:lnTo>
                  <a:pt x="667378" y="223827"/>
                </a:lnTo>
                <a:lnTo>
                  <a:pt x="667380" y="223827"/>
                </a:lnTo>
                <a:close/>
                <a:moveTo>
                  <a:pt x="667450" y="1341744"/>
                </a:moveTo>
                <a:lnTo>
                  <a:pt x="667448" y="1341744"/>
                </a:lnTo>
                <a:lnTo>
                  <a:pt x="663939" y="1338235"/>
                </a:lnTo>
                <a:lnTo>
                  <a:pt x="663939" y="1338233"/>
                </a:lnTo>
                <a:close/>
                <a:moveTo>
                  <a:pt x="667488" y="1565443"/>
                </a:moveTo>
                <a:lnTo>
                  <a:pt x="667488" y="1565445"/>
                </a:lnTo>
                <a:lnTo>
                  <a:pt x="663895" y="1561852"/>
                </a:lnTo>
                <a:lnTo>
                  <a:pt x="663895" y="1561850"/>
                </a:lnTo>
                <a:close/>
                <a:moveTo>
                  <a:pt x="667488" y="1345505"/>
                </a:moveTo>
                <a:lnTo>
                  <a:pt x="667488" y="1345507"/>
                </a:lnTo>
                <a:lnTo>
                  <a:pt x="663977" y="1341996"/>
                </a:lnTo>
                <a:lnTo>
                  <a:pt x="663979" y="1341996"/>
                </a:lnTo>
                <a:close/>
                <a:moveTo>
                  <a:pt x="667488" y="1341784"/>
                </a:moveTo>
                <a:lnTo>
                  <a:pt x="667488" y="1341996"/>
                </a:lnTo>
                <a:lnTo>
                  <a:pt x="663979" y="1341996"/>
                </a:lnTo>
                <a:lnTo>
                  <a:pt x="663939" y="1341956"/>
                </a:lnTo>
                <a:lnTo>
                  <a:pt x="663939" y="1341870"/>
                </a:lnTo>
                <a:lnTo>
                  <a:pt x="663939" y="1341744"/>
                </a:lnTo>
                <a:lnTo>
                  <a:pt x="667448" y="1341744"/>
                </a:lnTo>
                <a:close/>
                <a:moveTo>
                  <a:pt x="667488" y="1341744"/>
                </a:moveTo>
                <a:lnTo>
                  <a:pt x="667488" y="1341782"/>
                </a:lnTo>
                <a:lnTo>
                  <a:pt x="667450" y="1341744"/>
                </a:lnTo>
                <a:close/>
                <a:moveTo>
                  <a:pt x="667488" y="1118125"/>
                </a:moveTo>
                <a:lnTo>
                  <a:pt x="667488" y="1118127"/>
                </a:lnTo>
                <a:lnTo>
                  <a:pt x="663895" y="1114534"/>
                </a:lnTo>
                <a:lnTo>
                  <a:pt x="663895" y="1114532"/>
                </a:lnTo>
                <a:close/>
                <a:moveTo>
                  <a:pt x="667488" y="898187"/>
                </a:moveTo>
                <a:lnTo>
                  <a:pt x="667488" y="898189"/>
                </a:lnTo>
                <a:lnTo>
                  <a:pt x="664313" y="895014"/>
                </a:lnTo>
                <a:lnTo>
                  <a:pt x="664315" y="895014"/>
                </a:lnTo>
                <a:close/>
                <a:moveTo>
                  <a:pt x="667488" y="894552"/>
                </a:moveTo>
                <a:lnTo>
                  <a:pt x="667488" y="895014"/>
                </a:lnTo>
                <a:lnTo>
                  <a:pt x="664315" y="895014"/>
                </a:lnTo>
                <a:lnTo>
                  <a:pt x="664189" y="894888"/>
                </a:lnTo>
                <a:lnTo>
                  <a:pt x="667466" y="894888"/>
                </a:lnTo>
                <a:lnTo>
                  <a:pt x="667422" y="894844"/>
                </a:lnTo>
                <a:lnTo>
                  <a:pt x="667422" y="894552"/>
                </a:lnTo>
                <a:close/>
                <a:moveTo>
                  <a:pt x="667532" y="1789144"/>
                </a:moveTo>
                <a:lnTo>
                  <a:pt x="667532" y="1789146"/>
                </a:lnTo>
                <a:lnTo>
                  <a:pt x="663939" y="1785553"/>
                </a:lnTo>
                <a:lnTo>
                  <a:pt x="663939" y="1785551"/>
                </a:lnTo>
                <a:close/>
                <a:moveTo>
                  <a:pt x="667532" y="1569206"/>
                </a:moveTo>
                <a:lnTo>
                  <a:pt x="667532" y="1569208"/>
                </a:lnTo>
                <a:lnTo>
                  <a:pt x="663939" y="1565615"/>
                </a:lnTo>
                <a:lnTo>
                  <a:pt x="663939" y="1565613"/>
                </a:lnTo>
                <a:close/>
                <a:moveTo>
                  <a:pt x="667532" y="1565571"/>
                </a:moveTo>
                <a:lnTo>
                  <a:pt x="667532" y="1565613"/>
                </a:lnTo>
                <a:lnTo>
                  <a:pt x="663939" y="1565613"/>
                </a:lnTo>
                <a:lnTo>
                  <a:pt x="663937" y="1565613"/>
                </a:lnTo>
                <a:lnTo>
                  <a:pt x="663895" y="1565571"/>
                </a:lnTo>
                <a:close/>
                <a:moveTo>
                  <a:pt x="667532" y="1565487"/>
                </a:moveTo>
                <a:lnTo>
                  <a:pt x="663895" y="1565487"/>
                </a:lnTo>
                <a:lnTo>
                  <a:pt x="663895" y="1565445"/>
                </a:lnTo>
                <a:lnTo>
                  <a:pt x="667488" y="1565445"/>
                </a:lnTo>
                <a:lnTo>
                  <a:pt x="667490" y="1565445"/>
                </a:lnTo>
                <a:close/>
                <a:moveTo>
                  <a:pt x="667532" y="1341826"/>
                </a:moveTo>
                <a:lnTo>
                  <a:pt x="667532" y="1341828"/>
                </a:lnTo>
                <a:lnTo>
                  <a:pt x="667488" y="1341784"/>
                </a:lnTo>
                <a:lnTo>
                  <a:pt x="667488" y="1341782"/>
                </a:lnTo>
                <a:close/>
                <a:moveTo>
                  <a:pt x="667532" y="1121888"/>
                </a:moveTo>
                <a:lnTo>
                  <a:pt x="667532" y="1121890"/>
                </a:lnTo>
                <a:lnTo>
                  <a:pt x="663939" y="1118297"/>
                </a:lnTo>
                <a:lnTo>
                  <a:pt x="663939" y="1118295"/>
                </a:lnTo>
                <a:close/>
                <a:moveTo>
                  <a:pt x="667532" y="1118253"/>
                </a:moveTo>
                <a:lnTo>
                  <a:pt x="667532" y="1118295"/>
                </a:lnTo>
                <a:lnTo>
                  <a:pt x="663939" y="1118295"/>
                </a:lnTo>
                <a:lnTo>
                  <a:pt x="663937" y="1118295"/>
                </a:lnTo>
                <a:lnTo>
                  <a:pt x="663895" y="1118253"/>
                </a:lnTo>
                <a:close/>
                <a:moveTo>
                  <a:pt x="667532" y="1118169"/>
                </a:moveTo>
                <a:lnTo>
                  <a:pt x="663895" y="1118169"/>
                </a:lnTo>
                <a:lnTo>
                  <a:pt x="663895" y="1118127"/>
                </a:lnTo>
                <a:lnTo>
                  <a:pt x="667488" y="1118127"/>
                </a:lnTo>
                <a:lnTo>
                  <a:pt x="667490" y="1118127"/>
                </a:lnTo>
                <a:close/>
                <a:moveTo>
                  <a:pt x="887066" y="894552"/>
                </a:moveTo>
                <a:lnTo>
                  <a:pt x="667488" y="894552"/>
                </a:lnTo>
                <a:lnTo>
                  <a:pt x="667488" y="894426"/>
                </a:lnTo>
                <a:lnTo>
                  <a:pt x="667422" y="894426"/>
                </a:lnTo>
                <a:lnTo>
                  <a:pt x="667422" y="674908"/>
                </a:lnTo>
                <a:close/>
                <a:moveTo>
                  <a:pt x="887402" y="447570"/>
                </a:moveTo>
                <a:lnTo>
                  <a:pt x="667466" y="447570"/>
                </a:lnTo>
                <a:lnTo>
                  <a:pt x="667422" y="447526"/>
                </a:lnTo>
                <a:lnTo>
                  <a:pt x="667422" y="227590"/>
                </a:lnTo>
                <a:close/>
                <a:moveTo>
                  <a:pt x="887442" y="671271"/>
                </a:moveTo>
                <a:lnTo>
                  <a:pt x="667422" y="671271"/>
                </a:lnTo>
                <a:lnTo>
                  <a:pt x="667422" y="671187"/>
                </a:lnTo>
                <a:lnTo>
                  <a:pt x="667422" y="671145"/>
                </a:lnTo>
                <a:lnTo>
                  <a:pt x="667380" y="671145"/>
                </a:lnTo>
                <a:lnTo>
                  <a:pt x="667378" y="671143"/>
                </a:lnTo>
                <a:lnTo>
                  <a:pt x="667378" y="451207"/>
                </a:lnTo>
                <a:close/>
                <a:moveTo>
                  <a:pt x="887442" y="447696"/>
                </a:moveTo>
                <a:lnTo>
                  <a:pt x="887442" y="671269"/>
                </a:lnTo>
                <a:lnTo>
                  <a:pt x="667378" y="451205"/>
                </a:lnTo>
                <a:lnTo>
                  <a:pt x="667378" y="447696"/>
                </a:lnTo>
                <a:close/>
                <a:moveTo>
                  <a:pt x="887442" y="447608"/>
                </a:moveTo>
                <a:lnTo>
                  <a:pt x="887442" y="447610"/>
                </a:lnTo>
                <a:lnTo>
                  <a:pt x="887402" y="447570"/>
                </a:lnTo>
                <a:lnTo>
                  <a:pt x="887404" y="447570"/>
                </a:lnTo>
                <a:close/>
                <a:moveTo>
                  <a:pt x="887442" y="223953"/>
                </a:moveTo>
                <a:lnTo>
                  <a:pt x="667422" y="223953"/>
                </a:lnTo>
                <a:lnTo>
                  <a:pt x="667422" y="223869"/>
                </a:lnTo>
                <a:lnTo>
                  <a:pt x="667422" y="223827"/>
                </a:lnTo>
                <a:lnTo>
                  <a:pt x="667380" y="223827"/>
                </a:lnTo>
                <a:lnTo>
                  <a:pt x="667378" y="223825"/>
                </a:lnTo>
                <a:lnTo>
                  <a:pt x="667378" y="3889"/>
                </a:lnTo>
                <a:close/>
                <a:moveTo>
                  <a:pt x="887442" y="252"/>
                </a:moveTo>
                <a:lnTo>
                  <a:pt x="887442" y="223951"/>
                </a:lnTo>
                <a:lnTo>
                  <a:pt x="667378" y="3887"/>
                </a:lnTo>
                <a:lnTo>
                  <a:pt x="667378" y="252"/>
                </a:lnTo>
                <a:close/>
                <a:moveTo>
                  <a:pt x="887444" y="671271"/>
                </a:moveTo>
                <a:lnTo>
                  <a:pt x="887442" y="671271"/>
                </a:lnTo>
                <a:lnTo>
                  <a:pt x="887442" y="671269"/>
                </a:lnTo>
                <a:close/>
                <a:moveTo>
                  <a:pt x="887444" y="223953"/>
                </a:moveTo>
                <a:lnTo>
                  <a:pt x="887442" y="223953"/>
                </a:lnTo>
                <a:lnTo>
                  <a:pt x="887442" y="223951"/>
                </a:lnTo>
                <a:close/>
                <a:moveTo>
                  <a:pt x="887486" y="894970"/>
                </a:moveTo>
                <a:lnTo>
                  <a:pt x="887486" y="894972"/>
                </a:lnTo>
                <a:lnTo>
                  <a:pt x="887066" y="894552"/>
                </a:lnTo>
                <a:lnTo>
                  <a:pt x="887068" y="894552"/>
                </a:lnTo>
                <a:close/>
                <a:moveTo>
                  <a:pt x="887486" y="671313"/>
                </a:moveTo>
                <a:lnTo>
                  <a:pt x="887486" y="894552"/>
                </a:lnTo>
                <a:lnTo>
                  <a:pt x="887068" y="894552"/>
                </a:lnTo>
                <a:lnTo>
                  <a:pt x="667422" y="674906"/>
                </a:lnTo>
                <a:lnTo>
                  <a:pt x="667422" y="671313"/>
                </a:lnTo>
                <a:close/>
                <a:moveTo>
                  <a:pt x="887486" y="671271"/>
                </a:moveTo>
                <a:lnTo>
                  <a:pt x="887486" y="671313"/>
                </a:lnTo>
                <a:lnTo>
                  <a:pt x="887444" y="671271"/>
                </a:lnTo>
                <a:close/>
                <a:moveTo>
                  <a:pt x="887486" y="223995"/>
                </a:moveTo>
                <a:lnTo>
                  <a:pt x="887486" y="447652"/>
                </a:lnTo>
                <a:lnTo>
                  <a:pt x="887442" y="447608"/>
                </a:lnTo>
                <a:lnTo>
                  <a:pt x="887442" y="447570"/>
                </a:lnTo>
                <a:lnTo>
                  <a:pt x="887404" y="447570"/>
                </a:lnTo>
                <a:lnTo>
                  <a:pt x="667422" y="227588"/>
                </a:lnTo>
                <a:lnTo>
                  <a:pt x="667422" y="223995"/>
                </a:lnTo>
                <a:close/>
                <a:moveTo>
                  <a:pt x="887486" y="223953"/>
                </a:moveTo>
                <a:lnTo>
                  <a:pt x="887486" y="223995"/>
                </a:lnTo>
                <a:lnTo>
                  <a:pt x="887444" y="223953"/>
                </a:lnTo>
                <a:close/>
                <a:moveTo>
                  <a:pt x="887512" y="1341870"/>
                </a:moveTo>
                <a:lnTo>
                  <a:pt x="667576" y="1341870"/>
                </a:lnTo>
                <a:lnTo>
                  <a:pt x="667532" y="1341826"/>
                </a:lnTo>
                <a:lnTo>
                  <a:pt x="667532" y="1121890"/>
                </a:lnTo>
                <a:close/>
                <a:moveTo>
                  <a:pt x="887530" y="447696"/>
                </a:moveTo>
                <a:lnTo>
                  <a:pt x="887442" y="447696"/>
                </a:lnTo>
                <a:lnTo>
                  <a:pt x="887442" y="447610"/>
                </a:lnTo>
                <a:lnTo>
                  <a:pt x="887486" y="447654"/>
                </a:lnTo>
                <a:lnTo>
                  <a:pt x="887486" y="447652"/>
                </a:lnTo>
                <a:close/>
                <a:moveTo>
                  <a:pt x="887552" y="1565571"/>
                </a:moveTo>
                <a:lnTo>
                  <a:pt x="667532" y="1565571"/>
                </a:lnTo>
                <a:lnTo>
                  <a:pt x="667532" y="1565487"/>
                </a:lnTo>
                <a:lnTo>
                  <a:pt x="667532" y="1565445"/>
                </a:lnTo>
                <a:lnTo>
                  <a:pt x="667490" y="1565445"/>
                </a:lnTo>
                <a:lnTo>
                  <a:pt x="667488" y="1565443"/>
                </a:lnTo>
                <a:lnTo>
                  <a:pt x="667488" y="1345507"/>
                </a:lnTo>
                <a:close/>
                <a:moveTo>
                  <a:pt x="887552" y="1341996"/>
                </a:moveTo>
                <a:lnTo>
                  <a:pt x="887552" y="1565569"/>
                </a:lnTo>
                <a:lnTo>
                  <a:pt x="667488" y="1345505"/>
                </a:lnTo>
                <a:lnTo>
                  <a:pt x="667488" y="1341996"/>
                </a:lnTo>
                <a:close/>
                <a:moveTo>
                  <a:pt x="887552" y="1341908"/>
                </a:moveTo>
                <a:lnTo>
                  <a:pt x="887552" y="1341910"/>
                </a:lnTo>
                <a:lnTo>
                  <a:pt x="887512" y="1341870"/>
                </a:lnTo>
                <a:lnTo>
                  <a:pt x="887514" y="1341870"/>
                </a:lnTo>
                <a:close/>
                <a:moveTo>
                  <a:pt x="887552" y="1118253"/>
                </a:moveTo>
                <a:lnTo>
                  <a:pt x="667532" y="1118253"/>
                </a:lnTo>
                <a:lnTo>
                  <a:pt x="667532" y="1118169"/>
                </a:lnTo>
                <a:lnTo>
                  <a:pt x="667532" y="1118127"/>
                </a:lnTo>
                <a:lnTo>
                  <a:pt x="667490" y="1118127"/>
                </a:lnTo>
                <a:lnTo>
                  <a:pt x="667488" y="1118125"/>
                </a:lnTo>
                <a:lnTo>
                  <a:pt x="667488" y="898189"/>
                </a:lnTo>
                <a:close/>
                <a:moveTo>
                  <a:pt x="887552" y="894552"/>
                </a:moveTo>
                <a:lnTo>
                  <a:pt x="887552" y="1118251"/>
                </a:lnTo>
                <a:lnTo>
                  <a:pt x="667488" y="898187"/>
                </a:lnTo>
                <a:lnTo>
                  <a:pt x="667488" y="895014"/>
                </a:lnTo>
                <a:lnTo>
                  <a:pt x="887530" y="895014"/>
                </a:lnTo>
                <a:lnTo>
                  <a:pt x="887486" y="894970"/>
                </a:lnTo>
                <a:lnTo>
                  <a:pt x="887486" y="894552"/>
                </a:lnTo>
                <a:close/>
                <a:moveTo>
                  <a:pt x="887554" y="1565571"/>
                </a:moveTo>
                <a:lnTo>
                  <a:pt x="887552" y="1565571"/>
                </a:lnTo>
                <a:lnTo>
                  <a:pt x="887552" y="1565569"/>
                </a:lnTo>
                <a:close/>
                <a:moveTo>
                  <a:pt x="887554" y="1118253"/>
                </a:moveTo>
                <a:lnTo>
                  <a:pt x="887552" y="1118253"/>
                </a:lnTo>
                <a:lnTo>
                  <a:pt x="887552" y="1118251"/>
                </a:lnTo>
                <a:close/>
                <a:moveTo>
                  <a:pt x="887596" y="1565613"/>
                </a:moveTo>
                <a:lnTo>
                  <a:pt x="887596" y="1789270"/>
                </a:lnTo>
                <a:lnTo>
                  <a:pt x="667532" y="1569206"/>
                </a:lnTo>
                <a:lnTo>
                  <a:pt x="667532" y="1565613"/>
                </a:lnTo>
                <a:close/>
                <a:moveTo>
                  <a:pt x="887596" y="1565571"/>
                </a:moveTo>
                <a:lnTo>
                  <a:pt x="887596" y="1565613"/>
                </a:lnTo>
                <a:lnTo>
                  <a:pt x="887554" y="1565571"/>
                </a:lnTo>
                <a:close/>
                <a:moveTo>
                  <a:pt x="887596" y="1118295"/>
                </a:moveTo>
                <a:lnTo>
                  <a:pt x="887596" y="1341952"/>
                </a:lnTo>
                <a:lnTo>
                  <a:pt x="887552" y="1341908"/>
                </a:lnTo>
                <a:lnTo>
                  <a:pt x="887552" y="1341870"/>
                </a:lnTo>
                <a:lnTo>
                  <a:pt x="887514" y="1341870"/>
                </a:lnTo>
                <a:lnTo>
                  <a:pt x="667532" y="1121888"/>
                </a:lnTo>
                <a:lnTo>
                  <a:pt x="667532" y="1118295"/>
                </a:lnTo>
                <a:close/>
                <a:moveTo>
                  <a:pt x="887596" y="1118253"/>
                </a:moveTo>
                <a:lnTo>
                  <a:pt x="887596" y="1118295"/>
                </a:lnTo>
                <a:lnTo>
                  <a:pt x="887554" y="1118253"/>
                </a:lnTo>
                <a:close/>
                <a:moveTo>
                  <a:pt x="887640" y="1789314"/>
                </a:moveTo>
                <a:lnTo>
                  <a:pt x="663939" y="1789314"/>
                </a:lnTo>
                <a:lnTo>
                  <a:pt x="663939" y="1789188"/>
                </a:lnTo>
                <a:lnTo>
                  <a:pt x="667576" y="1789188"/>
                </a:lnTo>
                <a:lnTo>
                  <a:pt x="667532" y="1789144"/>
                </a:lnTo>
                <a:lnTo>
                  <a:pt x="667532" y="1569208"/>
                </a:lnTo>
                <a:lnTo>
                  <a:pt x="887596" y="1789272"/>
                </a:lnTo>
                <a:lnTo>
                  <a:pt x="887596" y="1789270"/>
                </a:lnTo>
                <a:close/>
                <a:moveTo>
                  <a:pt x="887640" y="1341996"/>
                </a:moveTo>
                <a:lnTo>
                  <a:pt x="887552" y="1341996"/>
                </a:lnTo>
                <a:lnTo>
                  <a:pt x="887552" y="1341910"/>
                </a:lnTo>
                <a:lnTo>
                  <a:pt x="887596" y="1341954"/>
                </a:lnTo>
                <a:lnTo>
                  <a:pt x="887596" y="1341952"/>
                </a:lnTo>
                <a:close/>
                <a:moveTo>
                  <a:pt x="891032" y="671187"/>
                </a:moveTo>
                <a:lnTo>
                  <a:pt x="890990" y="671187"/>
                </a:lnTo>
                <a:lnTo>
                  <a:pt x="890990" y="671145"/>
                </a:lnTo>
                <a:close/>
                <a:moveTo>
                  <a:pt x="891032" y="223869"/>
                </a:moveTo>
                <a:lnTo>
                  <a:pt x="890990" y="223869"/>
                </a:lnTo>
                <a:lnTo>
                  <a:pt x="890990" y="223827"/>
                </a:lnTo>
                <a:close/>
                <a:moveTo>
                  <a:pt x="891034" y="671187"/>
                </a:moveTo>
                <a:lnTo>
                  <a:pt x="891034" y="671189"/>
                </a:lnTo>
                <a:lnTo>
                  <a:pt x="891032" y="671187"/>
                </a:lnTo>
                <a:close/>
                <a:moveTo>
                  <a:pt x="891034" y="447444"/>
                </a:moveTo>
                <a:lnTo>
                  <a:pt x="891034" y="447530"/>
                </a:lnTo>
                <a:lnTo>
                  <a:pt x="890990" y="447486"/>
                </a:lnTo>
                <a:lnTo>
                  <a:pt x="890990" y="447488"/>
                </a:lnTo>
                <a:lnTo>
                  <a:pt x="890946" y="447444"/>
                </a:lnTo>
                <a:close/>
                <a:moveTo>
                  <a:pt x="891034" y="223869"/>
                </a:moveTo>
                <a:lnTo>
                  <a:pt x="891034" y="223871"/>
                </a:lnTo>
                <a:lnTo>
                  <a:pt x="891032" y="223869"/>
                </a:lnTo>
                <a:close/>
                <a:moveTo>
                  <a:pt x="891074" y="447570"/>
                </a:moveTo>
                <a:lnTo>
                  <a:pt x="891072" y="447570"/>
                </a:lnTo>
                <a:lnTo>
                  <a:pt x="891034" y="447532"/>
                </a:lnTo>
                <a:lnTo>
                  <a:pt x="891034" y="447530"/>
                </a:lnTo>
                <a:close/>
                <a:moveTo>
                  <a:pt x="891142" y="1565487"/>
                </a:moveTo>
                <a:lnTo>
                  <a:pt x="891100" y="1565487"/>
                </a:lnTo>
                <a:lnTo>
                  <a:pt x="891100" y="1565445"/>
                </a:lnTo>
                <a:close/>
                <a:moveTo>
                  <a:pt x="891142" y="1118169"/>
                </a:moveTo>
                <a:lnTo>
                  <a:pt x="891100" y="1118169"/>
                </a:lnTo>
                <a:lnTo>
                  <a:pt x="891100" y="1118127"/>
                </a:lnTo>
                <a:close/>
                <a:moveTo>
                  <a:pt x="891144" y="1565487"/>
                </a:moveTo>
                <a:lnTo>
                  <a:pt x="891144" y="1565489"/>
                </a:lnTo>
                <a:lnTo>
                  <a:pt x="891142" y="1565487"/>
                </a:lnTo>
                <a:close/>
                <a:moveTo>
                  <a:pt x="891144" y="1341744"/>
                </a:moveTo>
                <a:lnTo>
                  <a:pt x="891144" y="1341830"/>
                </a:lnTo>
                <a:lnTo>
                  <a:pt x="891100" y="1341786"/>
                </a:lnTo>
                <a:lnTo>
                  <a:pt x="891100" y="1341788"/>
                </a:lnTo>
                <a:lnTo>
                  <a:pt x="891056" y="1341744"/>
                </a:lnTo>
                <a:close/>
                <a:moveTo>
                  <a:pt x="891144" y="1118169"/>
                </a:moveTo>
                <a:lnTo>
                  <a:pt x="891144" y="1118171"/>
                </a:lnTo>
                <a:lnTo>
                  <a:pt x="891142" y="1118169"/>
                </a:lnTo>
                <a:close/>
                <a:moveTo>
                  <a:pt x="891184" y="1341870"/>
                </a:moveTo>
                <a:lnTo>
                  <a:pt x="891182" y="1341870"/>
                </a:lnTo>
                <a:lnTo>
                  <a:pt x="891144" y="1341832"/>
                </a:lnTo>
                <a:lnTo>
                  <a:pt x="891144" y="1341830"/>
                </a:lnTo>
                <a:close/>
                <a:moveTo>
                  <a:pt x="891520" y="894888"/>
                </a:moveTo>
                <a:lnTo>
                  <a:pt x="891518" y="894888"/>
                </a:lnTo>
                <a:lnTo>
                  <a:pt x="891100" y="894470"/>
                </a:lnTo>
                <a:lnTo>
                  <a:pt x="891100" y="894468"/>
                </a:lnTo>
                <a:close/>
                <a:moveTo>
                  <a:pt x="1111054" y="667552"/>
                </a:moveTo>
                <a:lnTo>
                  <a:pt x="1111054" y="671145"/>
                </a:lnTo>
                <a:lnTo>
                  <a:pt x="890990" y="671145"/>
                </a:lnTo>
                <a:lnTo>
                  <a:pt x="890990" y="447488"/>
                </a:lnTo>
                <a:lnTo>
                  <a:pt x="891034" y="447532"/>
                </a:lnTo>
                <a:lnTo>
                  <a:pt x="891034" y="447570"/>
                </a:lnTo>
                <a:lnTo>
                  <a:pt x="891072" y="447570"/>
                </a:lnTo>
                <a:close/>
                <a:moveTo>
                  <a:pt x="1111054" y="447614"/>
                </a:moveTo>
                <a:lnTo>
                  <a:pt x="1111054" y="667550"/>
                </a:lnTo>
                <a:lnTo>
                  <a:pt x="891074" y="447570"/>
                </a:lnTo>
                <a:lnTo>
                  <a:pt x="1111010" y="447570"/>
                </a:lnTo>
                <a:close/>
                <a:moveTo>
                  <a:pt x="1111054" y="220234"/>
                </a:moveTo>
                <a:lnTo>
                  <a:pt x="1111054" y="223827"/>
                </a:lnTo>
                <a:lnTo>
                  <a:pt x="890990" y="223827"/>
                </a:lnTo>
                <a:lnTo>
                  <a:pt x="890990" y="170"/>
                </a:lnTo>
                <a:close/>
                <a:moveTo>
                  <a:pt x="1111098" y="891253"/>
                </a:moveTo>
                <a:lnTo>
                  <a:pt x="1111098" y="894426"/>
                </a:lnTo>
                <a:lnTo>
                  <a:pt x="891056" y="894426"/>
                </a:lnTo>
                <a:lnTo>
                  <a:pt x="891100" y="894470"/>
                </a:lnTo>
                <a:lnTo>
                  <a:pt x="891100" y="894888"/>
                </a:lnTo>
                <a:lnTo>
                  <a:pt x="891034" y="894888"/>
                </a:lnTo>
                <a:lnTo>
                  <a:pt x="891034" y="671189"/>
                </a:lnTo>
                <a:close/>
                <a:moveTo>
                  <a:pt x="1111098" y="671315"/>
                </a:moveTo>
                <a:lnTo>
                  <a:pt x="1111098" y="891251"/>
                </a:lnTo>
                <a:lnTo>
                  <a:pt x="891034" y="671187"/>
                </a:lnTo>
                <a:lnTo>
                  <a:pt x="1111054" y="671187"/>
                </a:lnTo>
                <a:lnTo>
                  <a:pt x="1111054" y="671271"/>
                </a:lnTo>
                <a:lnTo>
                  <a:pt x="1111054" y="671313"/>
                </a:lnTo>
                <a:lnTo>
                  <a:pt x="1111096" y="671313"/>
                </a:lnTo>
                <a:close/>
                <a:moveTo>
                  <a:pt x="1111098" y="447656"/>
                </a:moveTo>
                <a:lnTo>
                  <a:pt x="1111098" y="447658"/>
                </a:lnTo>
                <a:lnTo>
                  <a:pt x="1111054" y="447614"/>
                </a:lnTo>
                <a:lnTo>
                  <a:pt x="1111054" y="447612"/>
                </a:lnTo>
                <a:close/>
                <a:moveTo>
                  <a:pt x="1111098" y="443935"/>
                </a:moveTo>
                <a:lnTo>
                  <a:pt x="1111098" y="447444"/>
                </a:lnTo>
                <a:lnTo>
                  <a:pt x="891034" y="447444"/>
                </a:lnTo>
                <a:lnTo>
                  <a:pt x="891034" y="223871"/>
                </a:lnTo>
                <a:close/>
                <a:moveTo>
                  <a:pt x="1111098" y="223997"/>
                </a:moveTo>
                <a:lnTo>
                  <a:pt x="1111098" y="443933"/>
                </a:lnTo>
                <a:lnTo>
                  <a:pt x="891034" y="223869"/>
                </a:lnTo>
                <a:lnTo>
                  <a:pt x="1111054" y="223869"/>
                </a:lnTo>
                <a:lnTo>
                  <a:pt x="1111054" y="223953"/>
                </a:lnTo>
                <a:lnTo>
                  <a:pt x="1111054" y="223995"/>
                </a:lnTo>
                <a:lnTo>
                  <a:pt x="1111096" y="223995"/>
                </a:lnTo>
                <a:close/>
                <a:moveTo>
                  <a:pt x="1111136" y="447696"/>
                </a:moveTo>
                <a:lnTo>
                  <a:pt x="1111098" y="447696"/>
                </a:lnTo>
                <a:lnTo>
                  <a:pt x="1111098" y="447658"/>
                </a:lnTo>
                <a:close/>
                <a:moveTo>
                  <a:pt x="1111164" y="1561852"/>
                </a:moveTo>
                <a:lnTo>
                  <a:pt x="1111164" y="1565445"/>
                </a:lnTo>
                <a:lnTo>
                  <a:pt x="891100" y="1565445"/>
                </a:lnTo>
                <a:lnTo>
                  <a:pt x="891100" y="1341788"/>
                </a:lnTo>
                <a:lnTo>
                  <a:pt x="891144" y="1341832"/>
                </a:lnTo>
                <a:lnTo>
                  <a:pt x="891144" y="1341870"/>
                </a:lnTo>
                <a:lnTo>
                  <a:pt x="891182" y="1341870"/>
                </a:lnTo>
                <a:close/>
                <a:moveTo>
                  <a:pt x="1111164" y="1341914"/>
                </a:moveTo>
                <a:lnTo>
                  <a:pt x="1111164" y="1561850"/>
                </a:lnTo>
                <a:lnTo>
                  <a:pt x="891184" y="1341870"/>
                </a:lnTo>
                <a:lnTo>
                  <a:pt x="1111120" y="1341870"/>
                </a:lnTo>
                <a:close/>
                <a:moveTo>
                  <a:pt x="1111164" y="1114534"/>
                </a:moveTo>
                <a:lnTo>
                  <a:pt x="1111164" y="1118127"/>
                </a:lnTo>
                <a:lnTo>
                  <a:pt x="891100" y="1118127"/>
                </a:lnTo>
                <a:lnTo>
                  <a:pt x="891100" y="894888"/>
                </a:lnTo>
                <a:lnTo>
                  <a:pt x="891518" y="894888"/>
                </a:lnTo>
                <a:close/>
                <a:moveTo>
                  <a:pt x="1111164" y="895014"/>
                </a:moveTo>
                <a:lnTo>
                  <a:pt x="1111164" y="1114532"/>
                </a:lnTo>
                <a:lnTo>
                  <a:pt x="891520" y="894888"/>
                </a:lnTo>
                <a:lnTo>
                  <a:pt x="1111098" y="894888"/>
                </a:lnTo>
                <a:lnTo>
                  <a:pt x="1111098" y="895014"/>
                </a:lnTo>
                <a:close/>
                <a:moveTo>
                  <a:pt x="1111208" y="1785553"/>
                </a:moveTo>
                <a:lnTo>
                  <a:pt x="1111208" y="1789188"/>
                </a:lnTo>
                <a:lnTo>
                  <a:pt x="891144" y="1789188"/>
                </a:lnTo>
                <a:lnTo>
                  <a:pt x="891144" y="1565489"/>
                </a:lnTo>
                <a:close/>
                <a:moveTo>
                  <a:pt x="1111208" y="1565615"/>
                </a:moveTo>
                <a:lnTo>
                  <a:pt x="1111208" y="1785551"/>
                </a:lnTo>
                <a:lnTo>
                  <a:pt x="891144" y="1565487"/>
                </a:lnTo>
                <a:lnTo>
                  <a:pt x="1111164" y="1565487"/>
                </a:lnTo>
                <a:lnTo>
                  <a:pt x="1111164" y="1565571"/>
                </a:lnTo>
                <a:lnTo>
                  <a:pt x="1111164" y="1565613"/>
                </a:lnTo>
                <a:lnTo>
                  <a:pt x="1111206" y="1565613"/>
                </a:lnTo>
                <a:close/>
                <a:moveTo>
                  <a:pt x="1111208" y="1341956"/>
                </a:moveTo>
                <a:lnTo>
                  <a:pt x="1111208" y="1341958"/>
                </a:lnTo>
                <a:lnTo>
                  <a:pt x="1111164" y="1341914"/>
                </a:lnTo>
                <a:lnTo>
                  <a:pt x="1111164" y="1341912"/>
                </a:lnTo>
                <a:close/>
                <a:moveTo>
                  <a:pt x="1111208" y="1338235"/>
                </a:moveTo>
                <a:lnTo>
                  <a:pt x="1111208" y="1341744"/>
                </a:lnTo>
                <a:lnTo>
                  <a:pt x="891144" y="1341744"/>
                </a:lnTo>
                <a:lnTo>
                  <a:pt x="891144" y="1118171"/>
                </a:lnTo>
                <a:close/>
                <a:moveTo>
                  <a:pt x="1111208" y="1118297"/>
                </a:moveTo>
                <a:lnTo>
                  <a:pt x="1111208" y="1338233"/>
                </a:lnTo>
                <a:lnTo>
                  <a:pt x="891144" y="1118169"/>
                </a:lnTo>
                <a:lnTo>
                  <a:pt x="1111164" y="1118169"/>
                </a:lnTo>
                <a:lnTo>
                  <a:pt x="1111164" y="1118253"/>
                </a:lnTo>
                <a:lnTo>
                  <a:pt x="1111164" y="1118295"/>
                </a:lnTo>
                <a:lnTo>
                  <a:pt x="1111206" y="1118295"/>
                </a:lnTo>
                <a:close/>
                <a:moveTo>
                  <a:pt x="1111246" y="1341996"/>
                </a:moveTo>
                <a:lnTo>
                  <a:pt x="1111208" y="1341996"/>
                </a:lnTo>
                <a:lnTo>
                  <a:pt x="1111208" y="1341958"/>
                </a:lnTo>
                <a:close/>
                <a:moveTo>
                  <a:pt x="1111458" y="894888"/>
                </a:moveTo>
                <a:lnTo>
                  <a:pt x="1111456" y="894888"/>
                </a:lnTo>
                <a:lnTo>
                  <a:pt x="1111164" y="894596"/>
                </a:lnTo>
                <a:lnTo>
                  <a:pt x="1111164" y="894594"/>
                </a:lnTo>
                <a:close/>
                <a:moveTo>
                  <a:pt x="1111582" y="895014"/>
                </a:moveTo>
                <a:lnTo>
                  <a:pt x="1111164" y="895014"/>
                </a:lnTo>
                <a:lnTo>
                  <a:pt x="1111164" y="894888"/>
                </a:lnTo>
                <a:lnTo>
                  <a:pt x="1111456" y="894888"/>
                </a:lnTo>
                <a:close/>
                <a:moveTo>
                  <a:pt x="1114273" y="894426"/>
                </a:moveTo>
                <a:lnTo>
                  <a:pt x="1114271" y="894426"/>
                </a:lnTo>
                <a:lnTo>
                  <a:pt x="1111098" y="891253"/>
                </a:lnTo>
                <a:lnTo>
                  <a:pt x="1111098" y="891251"/>
                </a:lnTo>
                <a:close/>
                <a:moveTo>
                  <a:pt x="1114397" y="894552"/>
                </a:moveTo>
                <a:lnTo>
                  <a:pt x="1111120" y="894552"/>
                </a:lnTo>
                <a:lnTo>
                  <a:pt x="1111164" y="894596"/>
                </a:lnTo>
                <a:lnTo>
                  <a:pt x="1111164" y="894888"/>
                </a:lnTo>
                <a:lnTo>
                  <a:pt x="1111098" y="894888"/>
                </a:lnTo>
                <a:lnTo>
                  <a:pt x="1111098" y="894426"/>
                </a:lnTo>
                <a:lnTo>
                  <a:pt x="1114271" y="894426"/>
                </a:lnTo>
                <a:close/>
                <a:moveTo>
                  <a:pt x="1114609" y="447444"/>
                </a:moveTo>
                <a:lnTo>
                  <a:pt x="1114607" y="447444"/>
                </a:lnTo>
                <a:lnTo>
                  <a:pt x="1111098" y="443935"/>
                </a:lnTo>
                <a:lnTo>
                  <a:pt x="1111098" y="443933"/>
                </a:lnTo>
                <a:close/>
                <a:moveTo>
                  <a:pt x="1114647" y="671143"/>
                </a:moveTo>
                <a:lnTo>
                  <a:pt x="1114647" y="671145"/>
                </a:lnTo>
                <a:lnTo>
                  <a:pt x="1111054" y="667552"/>
                </a:lnTo>
                <a:lnTo>
                  <a:pt x="1111054" y="667550"/>
                </a:lnTo>
                <a:close/>
                <a:moveTo>
                  <a:pt x="1114647" y="451205"/>
                </a:moveTo>
                <a:lnTo>
                  <a:pt x="1114647" y="451207"/>
                </a:lnTo>
                <a:lnTo>
                  <a:pt x="1111136" y="447696"/>
                </a:lnTo>
                <a:lnTo>
                  <a:pt x="1111138" y="447696"/>
                </a:lnTo>
                <a:close/>
                <a:moveTo>
                  <a:pt x="1114647" y="447484"/>
                </a:moveTo>
                <a:lnTo>
                  <a:pt x="1114647" y="447696"/>
                </a:lnTo>
                <a:lnTo>
                  <a:pt x="1111138" y="447696"/>
                </a:lnTo>
                <a:lnTo>
                  <a:pt x="1111098" y="447656"/>
                </a:lnTo>
                <a:lnTo>
                  <a:pt x="1111098" y="447570"/>
                </a:lnTo>
                <a:lnTo>
                  <a:pt x="1111098" y="447444"/>
                </a:lnTo>
                <a:lnTo>
                  <a:pt x="1114607" y="447444"/>
                </a:lnTo>
                <a:close/>
                <a:moveTo>
                  <a:pt x="1114647" y="447444"/>
                </a:moveTo>
                <a:lnTo>
                  <a:pt x="1114647" y="447482"/>
                </a:lnTo>
                <a:lnTo>
                  <a:pt x="1114609" y="447444"/>
                </a:lnTo>
                <a:close/>
                <a:moveTo>
                  <a:pt x="1114647" y="223825"/>
                </a:moveTo>
                <a:lnTo>
                  <a:pt x="1114647" y="223827"/>
                </a:lnTo>
                <a:lnTo>
                  <a:pt x="1111054" y="220234"/>
                </a:lnTo>
                <a:lnTo>
                  <a:pt x="1111054" y="220232"/>
                </a:lnTo>
                <a:close/>
                <a:moveTo>
                  <a:pt x="1114647" y="3887"/>
                </a:moveTo>
                <a:lnTo>
                  <a:pt x="1114647" y="3889"/>
                </a:lnTo>
                <a:lnTo>
                  <a:pt x="1111054" y="296"/>
                </a:lnTo>
                <a:lnTo>
                  <a:pt x="1111054" y="294"/>
                </a:lnTo>
                <a:close/>
                <a:moveTo>
                  <a:pt x="1114647" y="126"/>
                </a:moveTo>
                <a:lnTo>
                  <a:pt x="1114647" y="252"/>
                </a:lnTo>
                <a:lnTo>
                  <a:pt x="1111010" y="252"/>
                </a:lnTo>
                <a:lnTo>
                  <a:pt x="1111054" y="296"/>
                </a:lnTo>
                <a:lnTo>
                  <a:pt x="1111054" y="220232"/>
                </a:lnTo>
                <a:lnTo>
                  <a:pt x="890990" y="168"/>
                </a:lnTo>
                <a:lnTo>
                  <a:pt x="890990" y="170"/>
                </a:lnTo>
                <a:lnTo>
                  <a:pt x="890946" y="126"/>
                </a:lnTo>
                <a:close/>
                <a:moveTo>
                  <a:pt x="1114691" y="894844"/>
                </a:moveTo>
                <a:lnTo>
                  <a:pt x="1114691" y="894846"/>
                </a:lnTo>
                <a:lnTo>
                  <a:pt x="1114397" y="894552"/>
                </a:lnTo>
                <a:lnTo>
                  <a:pt x="1114399" y="894552"/>
                </a:lnTo>
                <a:close/>
                <a:moveTo>
                  <a:pt x="1114691" y="894426"/>
                </a:moveTo>
                <a:lnTo>
                  <a:pt x="1114691" y="894552"/>
                </a:lnTo>
                <a:lnTo>
                  <a:pt x="1114399" y="894552"/>
                </a:lnTo>
                <a:lnTo>
                  <a:pt x="1114273" y="894426"/>
                </a:lnTo>
                <a:close/>
                <a:moveTo>
                  <a:pt x="1114691" y="674906"/>
                </a:moveTo>
                <a:lnTo>
                  <a:pt x="1114691" y="674908"/>
                </a:lnTo>
                <a:lnTo>
                  <a:pt x="1111098" y="671315"/>
                </a:lnTo>
                <a:lnTo>
                  <a:pt x="1111098" y="671313"/>
                </a:lnTo>
                <a:close/>
                <a:moveTo>
                  <a:pt x="1114691" y="671271"/>
                </a:moveTo>
                <a:lnTo>
                  <a:pt x="1114691" y="671313"/>
                </a:lnTo>
                <a:lnTo>
                  <a:pt x="1111098" y="671313"/>
                </a:lnTo>
                <a:lnTo>
                  <a:pt x="1111096" y="671313"/>
                </a:lnTo>
                <a:lnTo>
                  <a:pt x="1111054" y="671271"/>
                </a:lnTo>
                <a:close/>
                <a:moveTo>
                  <a:pt x="1114691" y="671187"/>
                </a:moveTo>
                <a:lnTo>
                  <a:pt x="1111054" y="671187"/>
                </a:lnTo>
                <a:lnTo>
                  <a:pt x="1111054" y="671145"/>
                </a:lnTo>
                <a:lnTo>
                  <a:pt x="1114647" y="671145"/>
                </a:lnTo>
                <a:lnTo>
                  <a:pt x="1114649" y="671145"/>
                </a:lnTo>
                <a:close/>
                <a:moveTo>
                  <a:pt x="1114691" y="447526"/>
                </a:moveTo>
                <a:lnTo>
                  <a:pt x="1114691" y="447528"/>
                </a:lnTo>
                <a:lnTo>
                  <a:pt x="1114647" y="447484"/>
                </a:lnTo>
                <a:lnTo>
                  <a:pt x="1114647" y="447482"/>
                </a:lnTo>
                <a:close/>
                <a:moveTo>
                  <a:pt x="1114691" y="227588"/>
                </a:moveTo>
                <a:lnTo>
                  <a:pt x="1114691" y="227590"/>
                </a:lnTo>
                <a:lnTo>
                  <a:pt x="1111098" y="223997"/>
                </a:lnTo>
                <a:lnTo>
                  <a:pt x="1111098" y="223995"/>
                </a:lnTo>
                <a:close/>
                <a:moveTo>
                  <a:pt x="1114691" y="223953"/>
                </a:moveTo>
                <a:lnTo>
                  <a:pt x="1114691" y="223995"/>
                </a:lnTo>
                <a:lnTo>
                  <a:pt x="1111098" y="223995"/>
                </a:lnTo>
                <a:lnTo>
                  <a:pt x="1111096" y="223995"/>
                </a:lnTo>
                <a:lnTo>
                  <a:pt x="1111054" y="223953"/>
                </a:lnTo>
                <a:close/>
                <a:moveTo>
                  <a:pt x="1114691" y="223869"/>
                </a:moveTo>
                <a:lnTo>
                  <a:pt x="1111054" y="223869"/>
                </a:lnTo>
                <a:lnTo>
                  <a:pt x="1111054" y="223827"/>
                </a:lnTo>
                <a:lnTo>
                  <a:pt x="1114647" y="223827"/>
                </a:lnTo>
                <a:lnTo>
                  <a:pt x="1114649" y="223827"/>
                </a:lnTo>
                <a:close/>
                <a:moveTo>
                  <a:pt x="1114719" y="1341744"/>
                </a:moveTo>
                <a:lnTo>
                  <a:pt x="1114717" y="1341744"/>
                </a:lnTo>
                <a:lnTo>
                  <a:pt x="1111208" y="1338235"/>
                </a:lnTo>
                <a:lnTo>
                  <a:pt x="1111208" y="1338233"/>
                </a:lnTo>
                <a:close/>
                <a:moveTo>
                  <a:pt x="1114757" y="1565443"/>
                </a:moveTo>
                <a:lnTo>
                  <a:pt x="1114757" y="1565445"/>
                </a:lnTo>
                <a:lnTo>
                  <a:pt x="1111164" y="1561852"/>
                </a:lnTo>
                <a:lnTo>
                  <a:pt x="1111164" y="1561850"/>
                </a:lnTo>
                <a:close/>
                <a:moveTo>
                  <a:pt x="1114757" y="1345505"/>
                </a:moveTo>
                <a:lnTo>
                  <a:pt x="1114757" y="1345507"/>
                </a:lnTo>
                <a:lnTo>
                  <a:pt x="1111246" y="1341996"/>
                </a:lnTo>
                <a:lnTo>
                  <a:pt x="1111248" y="1341996"/>
                </a:lnTo>
                <a:close/>
                <a:moveTo>
                  <a:pt x="1114757" y="1341784"/>
                </a:moveTo>
                <a:lnTo>
                  <a:pt x="1114757" y="1341996"/>
                </a:lnTo>
                <a:lnTo>
                  <a:pt x="1111248" y="1341996"/>
                </a:lnTo>
                <a:lnTo>
                  <a:pt x="1111208" y="1341956"/>
                </a:lnTo>
                <a:lnTo>
                  <a:pt x="1111208" y="1341870"/>
                </a:lnTo>
                <a:lnTo>
                  <a:pt x="1111208" y="1341744"/>
                </a:lnTo>
                <a:lnTo>
                  <a:pt x="1114717" y="1341744"/>
                </a:lnTo>
                <a:close/>
                <a:moveTo>
                  <a:pt x="1114757" y="1341744"/>
                </a:moveTo>
                <a:lnTo>
                  <a:pt x="1114757" y="1341782"/>
                </a:lnTo>
                <a:lnTo>
                  <a:pt x="1114719" y="1341744"/>
                </a:lnTo>
                <a:close/>
                <a:moveTo>
                  <a:pt x="1114757" y="1118125"/>
                </a:moveTo>
                <a:lnTo>
                  <a:pt x="1114757" y="1118127"/>
                </a:lnTo>
                <a:lnTo>
                  <a:pt x="1111164" y="1114534"/>
                </a:lnTo>
                <a:lnTo>
                  <a:pt x="1111164" y="1114532"/>
                </a:lnTo>
                <a:close/>
                <a:moveTo>
                  <a:pt x="1114757" y="898187"/>
                </a:moveTo>
                <a:lnTo>
                  <a:pt x="1114757" y="898189"/>
                </a:lnTo>
                <a:lnTo>
                  <a:pt x="1111582" y="895014"/>
                </a:lnTo>
                <a:lnTo>
                  <a:pt x="1111584" y="895014"/>
                </a:lnTo>
                <a:close/>
                <a:moveTo>
                  <a:pt x="1114757" y="894552"/>
                </a:moveTo>
                <a:lnTo>
                  <a:pt x="1114757" y="895014"/>
                </a:lnTo>
                <a:lnTo>
                  <a:pt x="1111584" y="895014"/>
                </a:lnTo>
                <a:lnTo>
                  <a:pt x="1111458" y="894888"/>
                </a:lnTo>
                <a:lnTo>
                  <a:pt x="1114735" y="894888"/>
                </a:lnTo>
                <a:lnTo>
                  <a:pt x="1114691" y="894844"/>
                </a:lnTo>
                <a:lnTo>
                  <a:pt x="1114691" y="894552"/>
                </a:lnTo>
                <a:close/>
                <a:moveTo>
                  <a:pt x="1114801" y="1789144"/>
                </a:moveTo>
                <a:lnTo>
                  <a:pt x="1114801" y="1789146"/>
                </a:lnTo>
                <a:lnTo>
                  <a:pt x="1111208" y="1785553"/>
                </a:lnTo>
                <a:lnTo>
                  <a:pt x="1111208" y="1785551"/>
                </a:lnTo>
                <a:close/>
                <a:moveTo>
                  <a:pt x="1114801" y="1569206"/>
                </a:moveTo>
                <a:lnTo>
                  <a:pt x="1114801" y="1569208"/>
                </a:lnTo>
                <a:lnTo>
                  <a:pt x="1111208" y="1565615"/>
                </a:lnTo>
                <a:lnTo>
                  <a:pt x="1111208" y="1565613"/>
                </a:lnTo>
                <a:close/>
                <a:moveTo>
                  <a:pt x="1114801" y="1565571"/>
                </a:moveTo>
                <a:lnTo>
                  <a:pt x="1114801" y="1565613"/>
                </a:lnTo>
                <a:lnTo>
                  <a:pt x="1111208" y="1565613"/>
                </a:lnTo>
                <a:lnTo>
                  <a:pt x="1111206" y="1565613"/>
                </a:lnTo>
                <a:lnTo>
                  <a:pt x="1111164" y="1565571"/>
                </a:lnTo>
                <a:close/>
                <a:moveTo>
                  <a:pt x="1114801" y="1565487"/>
                </a:moveTo>
                <a:lnTo>
                  <a:pt x="1111164" y="1565487"/>
                </a:lnTo>
                <a:lnTo>
                  <a:pt x="1111164" y="1565445"/>
                </a:lnTo>
                <a:lnTo>
                  <a:pt x="1114757" y="1565445"/>
                </a:lnTo>
                <a:lnTo>
                  <a:pt x="1114759" y="1565445"/>
                </a:lnTo>
                <a:close/>
                <a:moveTo>
                  <a:pt x="1114801" y="1341826"/>
                </a:moveTo>
                <a:lnTo>
                  <a:pt x="1114801" y="1341828"/>
                </a:lnTo>
                <a:lnTo>
                  <a:pt x="1114757" y="1341784"/>
                </a:lnTo>
                <a:lnTo>
                  <a:pt x="1114757" y="1341782"/>
                </a:lnTo>
                <a:close/>
                <a:moveTo>
                  <a:pt x="1114801" y="1121888"/>
                </a:moveTo>
                <a:lnTo>
                  <a:pt x="1114801" y="1121890"/>
                </a:lnTo>
                <a:lnTo>
                  <a:pt x="1111208" y="1118297"/>
                </a:lnTo>
                <a:lnTo>
                  <a:pt x="1111208" y="1118295"/>
                </a:lnTo>
                <a:close/>
                <a:moveTo>
                  <a:pt x="1114801" y="1118253"/>
                </a:moveTo>
                <a:lnTo>
                  <a:pt x="1114801" y="1118295"/>
                </a:lnTo>
                <a:lnTo>
                  <a:pt x="1111208" y="1118295"/>
                </a:lnTo>
                <a:lnTo>
                  <a:pt x="1111206" y="1118295"/>
                </a:lnTo>
                <a:lnTo>
                  <a:pt x="1111164" y="1118253"/>
                </a:lnTo>
                <a:close/>
                <a:moveTo>
                  <a:pt x="1114801" y="1118169"/>
                </a:moveTo>
                <a:lnTo>
                  <a:pt x="1111164" y="1118169"/>
                </a:lnTo>
                <a:lnTo>
                  <a:pt x="1111164" y="1118127"/>
                </a:lnTo>
                <a:lnTo>
                  <a:pt x="1114757" y="1118127"/>
                </a:lnTo>
                <a:lnTo>
                  <a:pt x="1114759" y="1118127"/>
                </a:lnTo>
                <a:close/>
                <a:moveTo>
                  <a:pt x="1334335" y="894552"/>
                </a:moveTo>
                <a:lnTo>
                  <a:pt x="1114757" y="894552"/>
                </a:lnTo>
                <a:lnTo>
                  <a:pt x="1114757" y="894426"/>
                </a:lnTo>
                <a:lnTo>
                  <a:pt x="1114691" y="894426"/>
                </a:lnTo>
                <a:lnTo>
                  <a:pt x="1114691" y="674908"/>
                </a:lnTo>
                <a:close/>
                <a:moveTo>
                  <a:pt x="1334667" y="671227"/>
                </a:moveTo>
                <a:lnTo>
                  <a:pt x="1334667" y="671271"/>
                </a:lnTo>
                <a:lnTo>
                  <a:pt x="1114691" y="671271"/>
                </a:lnTo>
                <a:lnTo>
                  <a:pt x="1114691" y="671187"/>
                </a:lnTo>
                <a:lnTo>
                  <a:pt x="1114691" y="671145"/>
                </a:lnTo>
                <a:lnTo>
                  <a:pt x="1114649" y="671145"/>
                </a:lnTo>
                <a:lnTo>
                  <a:pt x="1114647" y="671143"/>
                </a:lnTo>
                <a:lnTo>
                  <a:pt x="1114647" y="451207"/>
                </a:lnTo>
                <a:close/>
                <a:moveTo>
                  <a:pt x="1334667" y="447696"/>
                </a:moveTo>
                <a:lnTo>
                  <a:pt x="1334667" y="671225"/>
                </a:lnTo>
                <a:lnTo>
                  <a:pt x="1114647" y="451205"/>
                </a:lnTo>
                <a:lnTo>
                  <a:pt x="1114647" y="447696"/>
                </a:lnTo>
                <a:close/>
                <a:moveTo>
                  <a:pt x="1334667" y="223909"/>
                </a:moveTo>
                <a:lnTo>
                  <a:pt x="1334667" y="223953"/>
                </a:lnTo>
                <a:lnTo>
                  <a:pt x="1114691" y="223953"/>
                </a:lnTo>
                <a:lnTo>
                  <a:pt x="1114691" y="223869"/>
                </a:lnTo>
                <a:lnTo>
                  <a:pt x="1114691" y="223827"/>
                </a:lnTo>
                <a:lnTo>
                  <a:pt x="1114649" y="223827"/>
                </a:lnTo>
                <a:lnTo>
                  <a:pt x="1114647" y="223825"/>
                </a:lnTo>
                <a:lnTo>
                  <a:pt x="1114647" y="3889"/>
                </a:lnTo>
                <a:close/>
                <a:moveTo>
                  <a:pt x="1334667" y="296"/>
                </a:moveTo>
                <a:lnTo>
                  <a:pt x="1334667" y="223907"/>
                </a:lnTo>
                <a:lnTo>
                  <a:pt x="1114647" y="3887"/>
                </a:lnTo>
                <a:lnTo>
                  <a:pt x="1114647" y="252"/>
                </a:lnTo>
                <a:lnTo>
                  <a:pt x="1334623" y="252"/>
                </a:lnTo>
                <a:close/>
                <a:moveTo>
                  <a:pt x="1334711" y="894926"/>
                </a:moveTo>
                <a:lnTo>
                  <a:pt x="1334711" y="894928"/>
                </a:lnTo>
                <a:lnTo>
                  <a:pt x="1334335" y="894552"/>
                </a:lnTo>
                <a:lnTo>
                  <a:pt x="1334337" y="894552"/>
                </a:lnTo>
                <a:close/>
                <a:moveTo>
                  <a:pt x="1334711" y="671315"/>
                </a:moveTo>
                <a:lnTo>
                  <a:pt x="1334711" y="894552"/>
                </a:lnTo>
                <a:lnTo>
                  <a:pt x="1334337" y="894552"/>
                </a:lnTo>
                <a:lnTo>
                  <a:pt x="1114691" y="674906"/>
                </a:lnTo>
                <a:lnTo>
                  <a:pt x="1114691" y="671313"/>
                </a:lnTo>
                <a:lnTo>
                  <a:pt x="1334667" y="671313"/>
                </a:lnTo>
                <a:lnTo>
                  <a:pt x="1334667" y="671271"/>
                </a:lnTo>
                <a:lnTo>
                  <a:pt x="1334709" y="671313"/>
                </a:lnTo>
                <a:close/>
                <a:moveTo>
                  <a:pt x="1334711" y="671269"/>
                </a:moveTo>
                <a:lnTo>
                  <a:pt x="1334711" y="671271"/>
                </a:lnTo>
                <a:lnTo>
                  <a:pt x="1334667" y="671227"/>
                </a:lnTo>
                <a:lnTo>
                  <a:pt x="1334667" y="671225"/>
                </a:lnTo>
                <a:close/>
                <a:moveTo>
                  <a:pt x="1334711" y="223951"/>
                </a:moveTo>
                <a:lnTo>
                  <a:pt x="1334711" y="223953"/>
                </a:lnTo>
                <a:lnTo>
                  <a:pt x="1334667" y="223909"/>
                </a:lnTo>
                <a:lnTo>
                  <a:pt x="1334667" y="223907"/>
                </a:lnTo>
                <a:close/>
                <a:moveTo>
                  <a:pt x="1334711" y="338"/>
                </a:moveTo>
                <a:lnTo>
                  <a:pt x="1334711" y="340"/>
                </a:lnTo>
                <a:lnTo>
                  <a:pt x="1334667" y="296"/>
                </a:lnTo>
                <a:lnTo>
                  <a:pt x="1334667" y="294"/>
                </a:lnTo>
                <a:close/>
                <a:moveTo>
                  <a:pt x="1334755" y="894574"/>
                </a:moveTo>
                <a:lnTo>
                  <a:pt x="1334755" y="894970"/>
                </a:lnTo>
                <a:lnTo>
                  <a:pt x="1334711" y="894926"/>
                </a:lnTo>
                <a:lnTo>
                  <a:pt x="1334711" y="894552"/>
                </a:lnTo>
                <a:lnTo>
                  <a:pt x="1334733" y="894552"/>
                </a:lnTo>
                <a:close/>
                <a:moveTo>
                  <a:pt x="1334755" y="671357"/>
                </a:moveTo>
                <a:lnTo>
                  <a:pt x="1334755" y="671359"/>
                </a:lnTo>
                <a:lnTo>
                  <a:pt x="1334711" y="671315"/>
                </a:lnTo>
                <a:lnTo>
                  <a:pt x="1334711" y="671313"/>
                </a:lnTo>
                <a:close/>
                <a:moveTo>
                  <a:pt x="1334755" y="447570"/>
                </a:moveTo>
                <a:lnTo>
                  <a:pt x="1334755" y="447652"/>
                </a:lnTo>
                <a:lnTo>
                  <a:pt x="1334711" y="447608"/>
                </a:lnTo>
                <a:lnTo>
                  <a:pt x="1334673" y="447570"/>
                </a:lnTo>
                <a:lnTo>
                  <a:pt x="1114691" y="227588"/>
                </a:lnTo>
                <a:lnTo>
                  <a:pt x="1114691" y="223995"/>
                </a:lnTo>
                <a:lnTo>
                  <a:pt x="1334667" y="223995"/>
                </a:lnTo>
                <a:lnTo>
                  <a:pt x="1334667" y="223953"/>
                </a:lnTo>
                <a:lnTo>
                  <a:pt x="1334709" y="223995"/>
                </a:lnTo>
                <a:lnTo>
                  <a:pt x="1334711" y="223997"/>
                </a:lnTo>
                <a:lnTo>
                  <a:pt x="1334711" y="447570"/>
                </a:lnTo>
                <a:close/>
                <a:moveTo>
                  <a:pt x="1334755" y="224039"/>
                </a:moveTo>
                <a:lnTo>
                  <a:pt x="1334755" y="224041"/>
                </a:lnTo>
                <a:lnTo>
                  <a:pt x="1334711" y="223997"/>
                </a:lnTo>
                <a:lnTo>
                  <a:pt x="1334711" y="223995"/>
                </a:lnTo>
                <a:close/>
                <a:moveTo>
                  <a:pt x="1334777" y="1565527"/>
                </a:moveTo>
                <a:lnTo>
                  <a:pt x="1334777" y="1565571"/>
                </a:lnTo>
                <a:lnTo>
                  <a:pt x="1114801" y="1565571"/>
                </a:lnTo>
                <a:lnTo>
                  <a:pt x="1114801" y="1565487"/>
                </a:lnTo>
                <a:lnTo>
                  <a:pt x="1114801" y="1565445"/>
                </a:lnTo>
                <a:lnTo>
                  <a:pt x="1114759" y="1565445"/>
                </a:lnTo>
                <a:lnTo>
                  <a:pt x="1114757" y="1565443"/>
                </a:lnTo>
                <a:lnTo>
                  <a:pt x="1114757" y="1345507"/>
                </a:lnTo>
                <a:close/>
                <a:moveTo>
                  <a:pt x="1334777" y="1341996"/>
                </a:moveTo>
                <a:lnTo>
                  <a:pt x="1334777" y="1565525"/>
                </a:lnTo>
                <a:lnTo>
                  <a:pt x="1114757" y="1345505"/>
                </a:lnTo>
                <a:lnTo>
                  <a:pt x="1114757" y="1341996"/>
                </a:lnTo>
                <a:close/>
                <a:moveTo>
                  <a:pt x="1334777" y="1118209"/>
                </a:moveTo>
                <a:lnTo>
                  <a:pt x="1334777" y="1118253"/>
                </a:lnTo>
                <a:lnTo>
                  <a:pt x="1114801" y="1118253"/>
                </a:lnTo>
                <a:lnTo>
                  <a:pt x="1114801" y="1118169"/>
                </a:lnTo>
                <a:lnTo>
                  <a:pt x="1114801" y="1118127"/>
                </a:lnTo>
                <a:lnTo>
                  <a:pt x="1114759" y="1118127"/>
                </a:lnTo>
                <a:lnTo>
                  <a:pt x="1114757" y="1118125"/>
                </a:lnTo>
                <a:lnTo>
                  <a:pt x="1114757" y="898189"/>
                </a:lnTo>
                <a:close/>
                <a:moveTo>
                  <a:pt x="1334777" y="894992"/>
                </a:moveTo>
                <a:lnTo>
                  <a:pt x="1334777" y="1118207"/>
                </a:lnTo>
                <a:lnTo>
                  <a:pt x="1114757" y="898187"/>
                </a:lnTo>
                <a:lnTo>
                  <a:pt x="1114757" y="895014"/>
                </a:lnTo>
                <a:lnTo>
                  <a:pt x="1334711" y="895014"/>
                </a:lnTo>
                <a:lnTo>
                  <a:pt x="1334711" y="894928"/>
                </a:lnTo>
                <a:lnTo>
                  <a:pt x="1334755" y="894972"/>
                </a:lnTo>
                <a:lnTo>
                  <a:pt x="1334755" y="894970"/>
                </a:lnTo>
                <a:close/>
                <a:moveTo>
                  <a:pt x="1334821" y="1789228"/>
                </a:moveTo>
                <a:lnTo>
                  <a:pt x="1334821" y="1789314"/>
                </a:lnTo>
                <a:lnTo>
                  <a:pt x="1111208" y="1789314"/>
                </a:lnTo>
                <a:lnTo>
                  <a:pt x="1111208" y="1789188"/>
                </a:lnTo>
                <a:lnTo>
                  <a:pt x="1114845" y="1789188"/>
                </a:lnTo>
                <a:lnTo>
                  <a:pt x="1114801" y="1789144"/>
                </a:lnTo>
                <a:lnTo>
                  <a:pt x="1114801" y="1569208"/>
                </a:lnTo>
                <a:close/>
                <a:moveTo>
                  <a:pt x="1334821" y="1565615"/>
                </a:moveTo>
                <a:lnTo>
                  <a:pt x="1334821" y="1789226"/>
                </a:lnTo>
                <a:lnTo>
                  <a:pt x="1114801" y="1569206"/>
                </a:lnTo>
                <a:lnTo>
                  <a:pt x="1114801" y="1565613"/>
                </a:lnTo>
                <a:lnTo>
                  <a:pt x="1334777" y="1565613"/>
                </a:lnTo>
                <a:lnTo>
                  <a:pt x="1334777" y="1565571"/>
                </a:lnTo>
                <a:lnTo>
                  <a:pt x="1334819" y="1565613"/>
                </a:lnTo>
                <a:close/>
                <a:moveTo>
                  <a:pt x="1334821" y="1565569"/>
                </a:moveTo>
                <a:lnTo>
                  <a:pt x="1334821" y="1565571"/>
                </a:lnTo>
                <a:lnTo>
                  <a:pt x="1334777" y="1565527"/>
                </a:lnTo>
                <a:lnTo>
                  <a:pt x="1334777" y="1565525"/>
                </a:lnTo>
                <a:close/>
                <a:moveTo>
                  <a:pt x="1334821" y="1118251"/>
                </a:moveTo>
                <a:lnTo>
                  <a:pt x="1334821" y="1118253"/>
                </a:lnTo>
                <a:lnTo>
                  <a:pt x="1334777" y="1118209"/>
                </a:lnTo>
                <a:lnTo>
                  <a:pt x="1334777" y="1118207"/>
                </a:lnTo>
                <a:close/>
                <a:moveTo>
                  <a:pt x="1334821" y="894640"/>
                </a:moveTo>
                <a:lnTo>
                  <a:pt x="1334821" y="895014"/>
                </a:lnTo>
                <a:lnTo>
                  <a:pt x="1334799" y="895014"/>
                </a:lnTo>
                <a:lnTo>
                  <a:pt x="1334777" y="894992"/>
                </a:lnTo>
                <a:lnTo>
                  <a:pt x="1334777" y="894596"/>
                </a:lnTo>
                <a:close/>
                <a:moveTo>
                  <a:pt x="1334865" y="1789270"/>
                </a:moveTo>
                <a:lnTo>
                  <a:pt x="1334865" y="1789272"/>
                </a:lnTo>
                <a:lnTo>
                  <a:pt x="1334821" y="1789228"/>
                </a:lnTo>
                <a:lnTo>
                  <a:pt x="1334821" y="1789226"/>
                </a:lnTo>
                <a:close/>
                <a:moveTo>
                  <a:pt x="1334865" y="1565657"/>
                </a:moveTo>
                <a:lnTo>
                  <a:pt x="1334865" y="1565659"/>
                </a:lnTo>
                <a:lnTo>
                  <a:pt x="1334821" y="1565615"/>
                </a:lnTo>
                <a:lnTo>
                  <a:pt x="1334821" y="1565613"/>
                </a:lnTo>
                <a:close/>
                <a:moveTo>
                  <a:pt x="1334865" y="1341870"/>
                </a:moveTo>
                <a:lnTo>
                  <a:pt x="1334865" y="1341952"/>
                </a:lnTo>
                <a:lnTo>
                  <a:pt x="1334821" y="1341908"/>
                </a:lnTo>
                <a:lnTo>
                  <a:pt x="1334783" y="1341870"/>
                </a:lnTo>
                <a:lnTo>
                  <a:pt x="1114801" y="1121888"/>
                </a:lnTo>
                <a:lnTo>
                  <a:pt x="1114801" y="1118295"/>
                </a:lnTo>
                <a:lnTo>
                  <a:pt x="1334777" y="1118295"/>
                </a:lnTo>
                <a:lnTo>
                  <a:pt x="1334777" y="1118253"/>
                </a:lnTo>
                <a:lnTo>
                  <a:pt x="1334819" y="1118295"/>
                </a:lnTo>
                <a:lnTo>
                  <a:pt x="1334821" y="1118297"/>
                </a:lnTo>
                <a:lnTo>
                  <a:pt x="1334821" y="1341870"/>
                </a:lnTo>
                <a:close/>
                <a:moveTo>
                  <a:pt x="1334865" y="1118339"/>
                </a:moveTo>
                <a:lnTo>
                  <a:pt x="1334865" y="1118341"/>
                </a:lnTo>
                <a:lnTo>
                  <a:pt x="1334821" y="1118297"/>
                </a:lnTo>
                <a:lnTo>
                  <a:pt x="1334821" y="1118295"/>
                </a:lnTo>
                <a:close/>
                <a:moveTo>
                  <a:pt x="1335197" y="895014"/>
                </a:moveTo>
                <a:lnTo>
                  <a:pt x="1335195" y="895014"/>
                </a:lnTo>
                <a:lnTo>
                  <a:pt x="1334821" y="894640"/>
                </a:lnTo>
                <a:lnTo>
                  <a:pt x="1334821" y="894638"/>
                </a:lnTo>
                <a:close/>
                <a:moveTo>
                  <a:pt x="1554731" y="667678"/>
                </a:moveTo>
                <a:lnTo>
                  <a:pt x="1554731" y="671271"/>
                </a:lnTo>
                <a:lnTo>
                  <a:pt x="1334755" y="671271"/>
                </a:lnTo>
                <a:lnTo>
                  <a:pt x="1334755" y="671313"/>
                </a:lnTo>
                <a:lnTo>
                  <a:pt x="1334713" y="671271"/>
                </a:lnTo>
                <a:lnTo>
                  <a:pt x="1334711" y="671269"/>
                </a:lnTo>
                <a:lnTo>
                  <a:pt x="1334711" y="447696"/>
                </a:lnTo>
                <a:lnTo>
                  <a:pt x="1334667" y="447696"/>
                </a:lnTo>
                <a:lnTo>
                  <a:pt x="1334667" y="447614"/>
                </a:lnTo>
                <a:lnTo>
                  <a:pt x="1334711" y="447658"/>
                </a:lnTo>
                <a:lnTo>
                  <a:pt x="1334749" y="447696"/>
                </a:lnTo>
                <a:close/>
                <a:moveTo>
                  <a:pt x="1554731" y="447740"/>
                </a:moveTo>
                <a:lnTo>
                  <a:pt x="1554731" y="667676"/>
                </a:lnTo>
                <a:lnTo>
                  <a:pt x="1334751" y="447696"/>
                </a:lnTo>
                <a:lnTo>
                  <a:pt x="1334711" y="447656"/>
                </a:lnTo>
                <a:lnTo>
                  <a:pt x="1334667" y="447612"/>
                </a:lnTo>
                <a:lnTo>
                  <a:pt x="1334667" y="447614"/>
                </a:lnTo>
                <a:lnTo>
                  <a:pt x="1334623" y="447570"/>
                </a:lnTo>
                <a:lnTo>
                  <a:pt x="1114735" y="447570"/>
                </a:lnTo>
                <a:lnTo>
                  <a:pt x="1114691" y="447526"/>
                </a:lnTo>
                <a:lnTo>
                  <a:pt x="1114691" y="227590"/>
                </a:lnTo>
                <a:lnTo>
                  <a:pt x="1334671" y="447570"/>
                </a:lnTo>
                <a:lnTo>
                  <a:pt x="1334711" y="447610"/>
                </a:lnTo>
                <a:lnTo>
                  <a:pt x="1334755" y="447654"/>
                </a:lnTo>
                <a:lnTo>
                  <a:pt x="1334755" y="447652"/>
                </a:lnTo>
                <a:lnTo>
                  <a:pt x="1334799" y="447696"/>
                </a:lnTo>
                <a:lnTo>
                  <a:pt x="1554687" y="447696"/>
                </a:lnTo>
                <a:close/>
                <a:moveTo>
                  <a:pt x="1554731" y="220360"/>
                </a:moveTo>
                <a:lnTo>
                  <a:pt x="1554731" y="223953"/>
                </a:lnTo>
                <a:lnTo>
                  <a:pt x="1334755" y="223953"/>
                </a:lnTo>
                <a:lnTo>
                  <a:pt x="1334755" y="223995"/>
                </a:lnTo>
                <a:lnTo>
                  <a:pt x="1334713" y="223953"/>
                </a:lnTo>
                <a:lnTo>
                  <a:pt x="1334711" y="223951"/>
                </a:lnTo>
                <a:lnTo>
                  <a:pt x="1334711" y="340"/>
                </a:lnTo>
                <a:close/>
                <a:moveTo>
                  <a:pt x="1554775" y="891379"/>
                </a:moveTo>
                <a:lnTo>
                  <a:pt x="1554775" y="894552"/>
                </a:lnTo>
                <a:lnTo>
                  <a:pt x="1334821" y="894552"/>
                </a:lnTo>
                <a:lnTo>
                  <a:pt x="1334821" y="894638"/>
                </a:lnTo>
                <a:lnTo>
                  <a:pt x="1334777" y="894594"/>
                </a:lnTo>
                <a:lnTo>
                  <a:pt x="1334777" y="894596"/>
                </a:lnTo>
                <a:lnTo>
                  <a:pt x="1334755" y="894574"/>
                </a:lnTo>
                <a:lnTo>
                  <a:pt x="1334755" y="894552"/>
                </a:lnTo>
                <a:lnTo>
                  <a:pt x="1334755" y="671359"/>
                </a:lnTo>
                <a:close/>
                <a:moveTo>
                  <a:pt x="1554775" y="671441"/>
                </a:moveTo>
                <a:lnTo>
                  <a:pt x="1554775" y="891377"/>
                </a:lnTo>
                <a:lnTo>
                  <a:pt x="1334755" y="671357"/>
                </a:lnTo>
                <a:lnTo>
                  <a:pt x="1334755" y="671313"/>
                </a:lnTo>
                <a:lnTo>
                  <a:pt x="1554731" y="671313"/>
                </a:lnTo>
                <a:lnTo>
                  <a:pt x="1554731" y="671397"/>
                </a:lnTo>
                <a:lnTo>
                  <a:pt x="1554731" y="671439"/>
                </a:lnTo>
                <a:lnTo>
                  <a:pt x="1554773" y="671439"/>
                </a:lnTo>
                <a:close/>
                <a:moveTo>
                  <a:pt x="1554775" y="447782"/>
                </a:moveTo>
                <a:lnTo>
                  <a:pt x="1554775" y="447784"/>
                </a:lnTo>
                <a:lnTo>
                  <a:pt x="1554731" y="447740"/>
                </a:lnTo>
                <a:lnTo>
                  <a:pt x="1554731" y="447738"/>
                </a:lnTo>
                <a:close/>
                <a:moveTo>
                  <a:pt x="1554775" y="444061"/>
                </a:moveTo>
                <a:lnTo>
                  <a:pt x="1554775" y="447570"/>
                </a:lnTo>
                <a:lnTo>
                  <a:pt x="1334755" y="447570"/>
                </a:lnTo>
                <a:lnTo>
                  <a:pt x="1334755" y="224041"/>
                </a:lnTo>
                <a:close/>
                <a:moveTo>
                  <a:pt x="1554775" y="224123"/>
                </a:moveTo>
                <a:lnTo>
                  <a:pt x="1554775" y="444059"/>
                </a:lnTo>
                <a:lnTo>
                  <a:pt x="1334755" y="224039"/>
                </a:lnTo>
                <a:lnTo>
                  <a:pt x="1334755" y="223995"/>
                </a:lnTo>
                <a:lnTo>
                  <a:pt x="1554731" y="223995"/>
                </a:lnTo>
                <a:lnTo>
                  <a:pt x="1554731" y="224079"/>
                </a:lnTo>
                <a:lnTo>
                  <a:pt x="1554731" y="224121"/>
                </a:lnTo>
                <a:lnTo>
                  <a:pt x="1554773" y="224121"/>
                </a:lnTo>
                <a:close/>
                <a:moveTo>
                  <a:pt x="1554813" y="447822"/>
                </a:moveTo>
                <a:lnTo>
                  <a:pt x="1554775" y="447822"/>
                </a:lnTo>
                <a:lnTo>
                  <a:pt x="1554775" y="447784"/>
                </a:lnTo>
                <a:close/>
                <a:moveTo>
                  <a:pt x="1554841" y="1561978"/>
                </a:moveTo>
                <a:lnTo>
                  <a:pt x="1554841" y="1565571"/>
                </a:lnTo>
                <a:lnTo>
                  <a:pt x="1334865" y="1565571"/>
                </a:lnTo>
                <a:lnTo>
                  <a:pt x="1334865" y="1565613"/>
                </a:lnTo>
                <a:lnTo>
                  <a:pt x="1334823" y="1565571"/>
                </a:lnTo>
                <a:lnTo>
                  <a:pt x="1334821" y="1565569"/>
                </a:lnTo>
                <a:lnTo>
                  <a:pt x="1334821" y="1341996"/>
                </a:lnTo>
                <a:lnTo>
                  <a:pt x="1334777" y="1341996"/>
                </a:lnTo>
                <a:lnTo>
                  <a:pt x="1334777" y="1341914"/>
                </a:lnTo>
                <a:lnTo>
                  <a:pt x="1334821" y="1341958"/>
                </a:lnTo>
                <a:lnTo>
                  <a:pt x="1334859" y="1341996"/>
                </a:lnTo>
                <a:close/>
                <a:moveTo>
                  <a:pt x="1554841" y="1342040"/>
                </a:moveTo>
                <a:lnTo>
                  <a:pt x="1554841" y="1561976"/>
                </a:lnTo>
                <a:lnTo>
                  <a:pt x="1334861" y="1341996"/>
                </a:lnTo>
                <a:lnTo>
                  <a:pt x="1334821" y="1341956"/>
                </a:lnTo>
                <a:lnTo>
                  <a:pt x="1334777" y="1341912"/>
                </a:lnTo>
                <a:lnTo>
                  <a:pt x="1334777" y="1341914"/>
                </a:lnTo>
                <a:lnTo>
                  <a:pt x="1334733" y="1341870"/>
                </a:lnTo>
                <a:lnTo>
                  <a:pt x="1114845" y="1341870"/>
                </a:lnTo>
                <a:lnTo>
                  <a:pt x="1114801" y="1341826"/>
                </a:lnTo>
                <a:lnTo>
                  <a:pt x="1114801" y="1121890"/>
                </a:lnTo>
                <a:lnTo>
                  <a:pt x="1334781" y="1341870"/>
                </a:lnTo>
                <a:lnTo>
                  <a:pt x="1334821" y="1341910"/>
                </a:lnTo>
                <a:lnTo>
                  <a:pt x="1334865" y="1341954"/>
                </a:lnTo>
                <a:lnTo>
                  <a:pt x="1334865" y="1341952"/>
                </a:lnTo>
                <a:lnTo>
                  <a:pt x="1334909" y="1341996"/>
                </a:lnTo>
                <a:lnTo>
                  <a:pt x="1554797" y="1341996"/>
                </a:lnTo>
                <a:close/>
                <a:moveTo>
                  <a:pt x="1554841" y="1114660"/>
                </a:moveTo>
                <a:lnTo>
                  <a:pt x="1554841" y="1118253"/>
                </a:lnTo>
                <a:lnTo>
                  <a:pt x="1334865" y="1118253"/>
                </a:lnTo>
                <a:lnTo>
                  <a:pt x="1334865" y="1118295"/>
                </a:lnTo>
                <a:lnTo>
                  <a:pt x="1334823" y="1118253"/>
                </a:lnTo>
                <a:lnTo>
                  <a:pt x="1334821" y="1118251"/>
                </a:lnTo>
                <a:lnTo>
                  <a:pt x="1334821" y="895014"/>
                </a:lnTo>
                <a:lnTo>
                  <a:pt x="1335195" y="895014"/>
                </a:lnTo>
                <a:close/>
                <a:moveTo>
                  <a:pt x="1554841" y="895140"/>
                </a:moveTo>
                <a:lnTo>
                  <a:pt x="1554841" y="1114658"/>
                </a:lnTo>
                <a:lnTo>
                  <a:pt x="1335197" y="895014"/>
                </a:lnTo>
                <a:lnTo>
                  <a:pt x="1554775" y="895014"/>
                </a:lnTo>
                <a:lnTo>
                  <a:pt x="1554775" y="895140"/>
                </a:lnTo>
                <a:close/>
                <a:moveTo>
                  <a:pt x="1554885" y="1785679"/>
                </a:moveTo>
                <a:lnTo>
                  <a:pt x="1554885" y="1789314"/>
                </a:lnTo>
                <a:lnTo>
                  <a:pt x="1334909" y="1789314"/>
                </a:lnTo>
                <a:lnTo>
                  <a:pt x="1334865" y="1789270"/>
                </a:lnTo>
                <a:lnTo>
                  <a:pt x="1334865" y="1565659"/>
                </a:lnTo>
                <a:close/>
                <a:moveTo>
                  <a:pt x="1554885" y="1565741"/>
                </a:moveTo>
                <a:lnTo>
                  <a:pt x="1554885" y="1785677"/>
                </a:lnTo>
                <a:lnTo>
                  <a:pt x="1334865" y="1565657"/>
                </a:lnTo>
                <a:lnTo>
                  <a:pt x="1334865" y="1565613"/>
                </a:lnTo>
                <a:lnTo>
                  <a:pt x="1554841" y="1565613"/>
                </a:lnTo>
                <a:lnTo>
                  <a:pt x="1554841" y="1565697"/>
                </a:lnTo>
                <a:lnTo>
                  <a:pt x="1554841" y="1565739"/>
                </a:lnTo>
                <a:lnTo>
                  <a:pt x="1554883" y="1565739"/>
                </a:lnTo>
                <a:close/>
                <a:moveTo>
                  <a:pt x="1554885" y="1342082"/>
                </a:moveTo>
                <a:lnTo>
                  <a:pt x="1554885" y="1342084"/>
                </a:lnTo>
                <a:lnTo>
                  <a:pt x="1554841" y="1342040"/>
                </a:lnTo>
                <a:lnTo>
                  <a:pt x="1554841" y="1342038"/>
                </a:lnTo>
                <a:close/>
                <a:moveTo>
                  <a:pt x="1554885" y="1338361"/>
                </a:moveTo>
                <a:lnTo>
                  <a:pt x="1554885" y="1341870"/>
                </a:lnTo>
                <a:lnTo>
                  <a:pt x="1334865" y="1341870"/>
                </a:lnTo>
                <a:lnTo>
                  <a:pt x="1334865" y="1118341"/>
                </a:lnTo>
                <a:close/>
                <a:moveTo>
                  <a:pt x="1554885" y="1118423"/>
                </a:moveTo>
                <a:lnTo>
                  <a:pt x="1554885" y="1338359"/>
                </a:lnTo>
                <a:lnTo>
                  <a:pt x="1334865" y="1118339"/>
                </a:lnTo>
                <a:lnTo>
                  <a:pt x="1334865" y="1118295"/>
                </a:lnTo>
                <a:lnTo>
                  <a:pt x="1554841" y="1118295"/>
                </a:lnTo>
                <a:lnTo>
                  <a:pt x="1554841" y="1118379"/>
                </a:lnTo>
                <a:lnTo>
                  <a:pt x="1554841" y="1118421"/>
                </a:lnTo>
                <a:lnTo>
                  <a:pt x="1554883" y="1118421"/>
                </a:lnTo>
                <a:close/>
                <a:moveTo>
                  <a:pt x="1554923" y="1342122"/>
                </a:moveTo>
                <a:lnTo>
                  <a:pt x="1554885" y="1342122"/>
                </a:lnTo>
                <a:lnTo>
                  <a:pt x="1554885" y="1342084"/>
                </a:lnTo>
                <a:close/>
                <a:moveTo>
                  <a:pt x="1555135" y="895014"/>
                </a:moveTo>
                <a:lnTo>
                  <a:pt x="1555133" y="895014"/>
                </a:lnTo>
                <a:lnTo>
                  <a:pt x="1554841" y="894722"/>
                </a:lnTo>
                <a:lnTo>
                  <a:pt x="1554841" y="894720"/>
                </a:lnTo>
                <a:close/>
                <a:moveTo>
                  <a:pt x="1555259" y="895140"/>
                </a:moveTo>
                <a:lnTo>
                  <a:pt x="1554841" y="895140"/>
                </a:lnTo>
                <a:lnTo>
                  <a:pt x="1554841" y="895014"/>
                </a:lnTo>
                <a:lnTo>
                  <a:pt x="1555133" y="895014"/>
                </a:lnTo>
                <a:close/>
                <a:moveTo>
                  <a:pt x="1557950" y="894552"/>
                </a:moveTo>
                <a:lnTo>
                  <a:pt x="1557948" y="894552"/>
                </a:lnTo>
                <a:lnTo>
                  <a:pt x="1554775" y="891379"/>
                </a:lnTo>
                <a:lnTo>
                  <a:pt x="1554775" y="891377"/>
                </a:lnTo>
                <a:close/>
                <a:moveTo>
                  <a:pt x="1558074" y="894678"/>
                </a:moveTo>
                <a:lnTo>
                  <a:pt x="1554797" y="894678"/>
                </a:lnTo>
                <a:lnTo>
                  <a:pt x="1554841" y="894722"/>
                </a:lnTo>
                <a:lnTo>
                  <a:pt x="1554841" y="895014"/>
                </a:lnTo>
                <a:lnTo>
                  <a:pt x="1554775" y="895014"/>
                </a:lnTo>
                <a:lnTo>
                  <a:pt x="1554775" y="894552"/>
                </a:lnTo>
                <a:lnTo>
                  <a:pt x="1557948" y="894552"/>
                </a:lnTo>
                <a:close/>
                <a:moveTo>
                  <a:pt x="1558286" y="447570"/>
                </a:moveTo>
                <a:lnTo>
                  <a:pt x="1558284" y="447570"/>
                </a:lnTo>
                <a:lnTo>
                  <a:pt x="1554775" y="444061"/>
                </a:lnTo>
                <a:lnTo>
                  <a:pt x="1554775" y="444059"/>
                </a:lnTo>
                <a:close/>
                <a:moveTo>
                  <a:pt x="1558324" y="671269"/>
                </a:moveTo>
                <a:lnTo>
                  <a:pt x="1558324" y="671271"/>
                </a:lnTo>
                <a:lnTo>
                  <a:pt x="1554731" y="667678"/>
                </a:lnTo>
                <a:lnTo>
                  <a:pt x="1554731" y="667676"/>
                </a:lnTo>
                <a:close/>
                <a:moveTo>
                  <a:pt x="1558324" y="451331"/>
                </a:moveTo>
                <a:lnTo>
                  <a:pt x="1558324" y="451333"/>
                </a:lnTo>
                <a:lnTo>
                  <a:pt x="1554813" y="447822"/>
                </a:lnTo>
                <a:lnTo>
                  <a:pt x="1554815" y="447822"/>
                </a:lnTo>
                <a:close/>
                <a:moveTo>
                  <a:pt x="1558324" y="447610"/>
                </a:moveTo>
                <a:lnTo>
                  <a:pt x="1558324" y="447822"/>
                </a:lnTo>
                <a:lnTo>
                  <a:pt x="1554815" y="447822"/>
                </a:lnTo>
                <a:lnTo>
                  <a:pt x="1554775" y="447782"/>
                </a:lnTo>
                <a:lnTo>
                  <a:pt x="1554775" y="447696"/>
                </a:lnTo>
                <a:lnTo>
                  <a:pt x="1554775" y="447570"/>
                </a:lnTo>
                <a:lnTo>
                  <a:pt x="1558284" y="447570"/>
                </a:lnTo>
                <a:close/>
                <a:moveTo>
                  <a:pt x="1558324" y="447570"/>
                </a:moveTo>
                <a:lnTo>
                  <a:pt x="1558324" y="447608"/>
                </a:lnTo>
                <a:lnTo>
                  <a:pt x="1558286" y="447570"/>
                </a:lnTo>
                <a:close/>
                <a:moveTo>
                  <a:pt x="1558324" y="223951"/>
                </a:moveTo>
                <a:lnTo>
                  <a:pt x="1558324" y="223953"/>
                </a:lnTo>
                <a:lnTo>
                  <a:pt x="1554731" y="220360"/>
                </a:lnTo>
                <a:lnTo>
                  <a:pt x="1554731" y="220358"/>
                </a:lnTo>
                <a:close/>
                <a:moveTo>
                  <a:pt x="1558324" y="4013"/>
                </a:moveTo>
                <a:lnTo>
                  <a:pt x="1558324" y="4015"/>
                </a:lnTo>
                <a:lnTo>
                  <a:pt x="1554731" y="422"/>
                </a:lnTo>
                <a:lnTo>
                  <a:pt x="1554731" y="420"/>
                </a:lnTo>
                <a:close/>
                <a:moveTo>
                  <a:pt x="1558324" y="252"/>
                </a:moveTo>
                <a:lnTo>
                  <a:pt x="1558324" y="378"/>
                </a:lnTo>
                <a:lnTo>
                  <a:pt x="1554687" y="378"/>
                </a:lnTo>
                <a:lnTo>
                  <a:pt x="1554731" y="422"/>
                </a:lnTo>
                <a:lnTo>
                  <a:pt x="1554731" y="220358"/>
                </a:lnTo>
                <a:lnTo>
                  <a:pt x="1334711" y="338"/>
                </a:lnTo>
                <a:lnTo>
                  <a:pt x="1334711" y="252"/>
                </a:lnTo>
                <a:close/>
                <a:moveTo>
                  <a:pt x="1558368" y="894970"/>
                </a:moveTo>
                <a:lnTo>
                  <a:pt x="1558368" y="894972"/>
                </a:lnTo>
                <a:lnTo>
                  <a:pt x="1558074" y="894678"/>
                </a:lnTo>
                <a:lnTo>
                  <a:pt x="1558076" y="894678"/>
                </a:lnTo>
                <a:close/>
                <a:moveTo>
                  <a:pt x="1558368" y="894552"/>
                </a:moveTo>
                <a:lnTo>
                  <a:pt x="1558368" y="894678"/>
                </a:lnTo>
                <a:lnTo>
                  <a:pt x="1558076" y="894678"/>
                </a:lnTo>
                <a:lnTo>
                  <a:pt x="1557950" y="894552"/>
                </a:lnTo>
                <a:close/>
                <a:moveTo>
                  <a:pt x="1558368" y="675032"/>
                </a:moveTo>
                <a:lnTo>
                  <a:pt x="1558368" y="675034"/>
                </a:lnTo>
                <a:lnTo>
                  <a:pt x="1554775" y="671441"/>
                </a:lnTo>
                <a:lnTo>
                  <a:pt x="1554775" y="671439"/>
                </a:lnTo>
                <a:close/>
                <a:moveTo>
                  <a:pt x="1558368" y="671397"/>
                </a:moveTo>
                <a:lnTo>
                  <a:pt x="1558368" y="671439"/>
                </a:lnTo>
                <a:lnTo>
                  <a:pt x="1554775" y="671439"/>
                </a:lnTo>
                <a:lnTo>
                  <a:pt x="1554773" y="671439"/>
                </a:lnTo>
                <a:lnTo>
                  <a:pt x="1554731" y="671397"/>
                </a:lnTo>
                <a:close/>
                <a:moveTo>
                  <a:pt x="1558368" y="671313"/>
                </a:moveTo>
                <a:lnTo>
                  <a:pt x="1554731" y="671313"/>
                </a:lnTo>
                <a:lnTo>
                  <a:pt x="1554731" y="671271"/>
                </a:lnTo>
                <a:lnTo>
                  <a:pt x="1558324" y="671271"/>
                </a:lnTo>
                <a:lnTo>
                  <a:pt x="1558326" y="671271"/>
                </a:lnTo>
                <a:close/>
                <a:moveTo>
                  <a:pt x="1558368" y="447652"/>
                </a:moveTo>
                <a:lnTo>
                  <a:pt x="1558368" y="447654"/>
                </a:lnTo>
                <a:lnTo>
                  <a:pt x="1558324" y="447610"/>
                </a:lnTo>
                <a:lnTo>
                  <a:pt x="1558324" y="447608"/>
                </a:lnTo>
                <a:close/>
                <a:moveTo>
                  <a:pt x="1558368" y="227714"/>
                </a:moveTo>
                <a:lnTo>
                  <a:pt x="1558368" y="227716"/>
                </a:lnTo>
                <a:lnTo>
                  <a:pt x="1554775" y="224123"/>
                </a:lnTo>
                <a:lnTo>
                  <a:pt x="1554775" y="224121"/>
                </a:lnTo>
                <a:close/>
                <a:moveTo>
                  <a:pt x="1558368" y="224079"/>
                </a:moveTo>
                <a:lnTo>
                  <a:pt x="1558368" y="224121"/>
                </a:lnTo>
                <a:lnTo>
                  <a:pt x="1554775" y="224121"/>
                </a:lnTo>
                <a:lnTo>
                  <a:pt x="1554773" y="224121"/>
                </a:lnTo>
                <a:lnTo>
                  <a:pt x="1554731" y="224079"/>
                </a:lnTo>
                <a:close/>
                <a:moveTo>
                  <a:pt x="1558368" y="223995"/>
                </a:moveTo>
                <a:lnTo>
                  <a:pt x="1554731" y="223995"/>
                </a:lnTo>
                <a:lnTo>
                  <a:pt x="1554731" y="223953"/>
                </a:lnTo>
                <a:lnTo>
                  <a:pt x="1558324" y="223953"/>
                </a:lnTo>
                <a:lnTo>
                  <a:pt x="1558326" y="223953"/>
                </a:lnTo>
                <a:close/>
                <a:moveTo>
                  <a:pt x="1558396" y="1341870"/>
                </a:moveTo>
                <a:lnTo>
                  <a:pt x="1558394" y="1341870"/>
                </a:lnTo>
                <a:lnTo>
                  <a:pt x="1554885" y="1338361"/>
                </a:lnTo>
                <a:lnTo>
                  <a:pt x="1554885" y="1338359"/>
                </a:lnTo>
                <a:close/>
                <a:moveTo>
                  <a:pt x="1558434" y="1565569"/>
                </a:moveTo>
                <a:lnTo>
                  <a:pt x="1558434" y="1565571"/>
                </a:lnTo>
                <a:lnTo>
                  <a:pt x="1554841" y="1561978"/>
                </a:lnTo>
                <a:lnTo>
                  <a:pt x="1554841" y="1561976"/>
                </a:lnTo>
                <a:close/>
                <a:moveTo>
                  <a:pt x="1558434" y="1345631"/>
                </a:moveTo>
                <a:lnTo>
                  <a:pt x="1558434" y="1345633"/>
                </a:lnTo>
                <a:lnTo>
                  <a:pt x="1554923" y="1342122"/>
                </a:lnTo>
                <a:lnTo>
                  <a:pt x="1554925" y="1342122"/>
                </a:lnTo>
                <a:close/>
                <a:moveTo>
                  <a:pt x="1558434" y="1341910"/>
                </a:moveTo>
                <a:lnTo>
                  <a:pt x="1558434" y="1342122"/>
                </a:lnTo>
                <a:lnTo>
                  <a:pt x="1554925" y="1342122"/>
                </a:lnTo>
                <a:lnTo>
                  <a:pt x="1554885" y="1342082"/>
                </a:lnTo>
                <a:lnTo>
                  <a:pt x="1554885" y="1341996"/>
                </a:lnTo>
                <a:lnTo>
                  <a:pt x="1554885" y="1341870"/>
                </a:lnTo>
                <a:lnTo>
                  <a:pt x="1558394" y="1341870"/>
                </a:lnTo>
                <a:close/>
                <a:moveTo>
                  <a:pt x="1558434" y="1341870"/>
                </a:moveTo>
                <a:lnTo>
                  <a:pt x="1558434" y="1341908"/>
                </a:lnTo>
                <a:lnTo>
                  <a:pt x="1558396" y="1341870"/>
                </a:lnTo>
                <a:close/>
                <a:moveTo>
                  <a:pt x="1558434" y="1118251"/>
                </a:moveTo>
                <a:lnTo>
                  <a:pt x="1558434" y="1118253"/>
                </a:lnTo>
                <a:lnTo>
                  <a:pt x="1554841" y="1114660"/>
                </a:lnTo>
                <a:lnTo>
                  <a:pt x="1554841" y="1114658"/>
                </a:lnTo>
                <a:close/>
                <a:moveTo>
                  <a:pt x="1558434" y="898313"/>
                </a:moveTo>
                <a:lnTo>
                  <a:pt x="1558434" y="898315"/>
                </a:lnTo>
                <a:lnTo>
                  <a:pt x="1555259" y="895140"/>
                </a:lnTo>
                <a:lnTo>
                  <a:pt x="1555261" y="895140"/>
                </a:lnTo>
                <a:close/>
                <a:moveTo>
                  <a:pt x="1558434" y="894678"/>
                </a:moveTo>
                <a:lnTo>
                  <a:pt x="1558434" y="895140"/>
                </a:lnTo>
                <a:lnTo>
                  <a:pt x="1555261" y="895140"/>
                </a:lnTo>
                <a:lnTo>
                  <a:pt x="1555135" y="895014"/>
                </a:lnTo>
                <a:lnTo>
                  <a:pt x="1558412" y="895014"/>
                </a:lnTo>
                <a:lnTo>
                  <a:pt x="1558368" y="894970"/>
                </a:lnTo>
                <a:lnTo>
                  <a:pt x="1558368" y="894678"/>
                </a:lnTo>
                <a:close/>
                <a:moveTo>
                  <a:pt x="1558478" y="1789270"/>
                </a:moveTo>
                <a:lnTo>
                  <a:pt x="1558478" y="1789272"/>
                </a:lnTo>
                <a:lnTo>
                  <a:pt x="1554885" y="1785679"/>
                </a:lnTo>
                <a:lnTo>
                  <a:pt x="1554885" y="1785677"/>
                </a:lnTo>
                <a:close/>
                <a:moveTo>
                  <a:pt x="1558478" y="1569332"/>
                </a:moveTo>
                <a:lnTo>
                  <a:pt x="1558478" y="1569334"/>
                </a:lnTo>
                <a:lnTo>
                  <a:pt x="1554885" y="1565741"/>
                </a:lnTo>
                <a:lnTo>
                  <a:pt x="1554885" y="1565739"/>
                </a:lnTo>
                <a:close/>
                <a:moveTo>
                  <a:pt x="1558478" y="1565697"/>
                </a:moveTo>
                <a:lnTo>
                  <a:pt x="1558478" y="1565739"/>
                </a:lnTo>
                <a:lnTo>
                  <a:pt x="1554885" y="1565739"/>
                </a:lnTo>
                <a:lnTo>
                  <a:pt x="1554883" y="1565739"/>
                </a:lnTo>
                <a:lnTo>
                  <a:pt x="1554841" y="1565697"/>
                </a:lnTo>
                <a:close/>
                <a:moveTo>
                  <a:pt x="1558478" y="1565613"/>
                </a:moveTo>
                <a:lnTo>
                  <a:pt x="1554841" y="1565613"/>
                </a:lnTo>
                <a:lnTo>
                  <a:pt x="1554841" y="1565571"/>
                </a:lnTo>
                <a:lnTo>
                  <a:pt x="1558434" y="1565571"/>
                </a:lnTo>
                <a:lnTo>
                  <a:pt x="1558436" y="1565571"/>
                </a:lnTo>
                <a:close/>
                <a:moveTo>
                  <a:pt x="1558478" y="1341952"/>
                </a:moveTo>
                <a:lnTo>
                  <a:pt x="1558478" y="1341954"/>
                </a:lnTo>
                <a:lnTo>
                  <a:pt x="1558434" y="1341910"/>
                </a:lnTo>
                <a:lnTo>
                  <a:pt x="1558434" y="1341908"/>
                </a:lnTo>
                <a:close/>
                <a:moveTo>
                  <a:pt x="1558478" y="1122014"/>
                </a:moveTo>
                <a:lnTo>
                  <a:pt x="1558478" y="1122016"/>
                </a:lnTo>
                <a:lnTo>
                  <a:pt x="1554885" y="1118423"/>
                </a:lnTo>
                <a:lnTo>
                  <a:pt x="1554885" y="1118421"/>
                </a:lnTo>
                <a:close/>
                <a:moveTo>
                  <a:pt x="1558478" y="1118379"/>
                </a:moveTo>
                <a:lnTo>
                  <a:pt x="1558478" y="1118421"/>
                </a:lnTo>
                <a:lnTo>
                  <a:pt x="1554885" y="1118421"/>
                </a:lnTo>
                <a:lnTo>
                  <a:pt x="1554883" y="1118421"/>
                </a:lnTo>
                <a:lnTo>
                  <a:pt x="1554841" y="1118379"/>
                </a:lnTo>
                <a:close/>
                <a:moveTo>
                  <a:pt x="1558478" y="1118295"/>
                </a:moveTo>
                <a:lnTo>
                  <a:pt x="1554841" y="1118295"/>
                </a:lnTo>
                <a:lnTo>
                  <a:pt x="1554841" y="1118253"/>
                </a:lnTo>
                <a:lnTo>
                  <a:pt x="1558434" y="1118253"/>
                </a:lnTo>
                <a:lnTo>
                  <a:pt x="1558436" y="1118253"/>
                </a:lnTo>
                <a:close/>
                <a:moveTo>
                  <a:pt x="1778012" y="894678"/>
                </a:moveTo>
                <a:lnTo>
                  <a:pt x="1558434" y="894678"/>
                </a:lnTo>
                <a:lnTo>
                  <a:pt x="1558434" y="894552"/>
                </a:lnTo>
                <a:lnTo>
                  <a:pt x="1558368" y="894552"/>
                </a:lnTo>
                <a:lnTo>
                  <a:pt x="1558368" y="675034"/>
                </a:lnTo>
                <a:close/>
                <a:moveTo>
                  <a:pt x="1778348" y="447696"/>
                </a:moveTo>
                <a:lnTo>
                  <a:pt x="1558412" y="447696"/>
                </a:lnTo>
                <a:lnTo>
                  <a:pt x="1558368" y="447652"/>
                </a:lnTo>
                <a:lnTo>
                  <a:pt x="1558368" y="227716"/>
                </a:lnTo>
                <a:close/>
                <a:moveTo>
                  <a:pt x="1778388" y="671397"/>
                </a:moveTo>
                <a:lnTo>
                  <a:pt x="1558368" y="671397"/>
                </a:lnTo>
                <a:lnTo>
                  <a:pt x="1558368" y="671313"/>
                </a:lnTo>
                <a:lnTo>
                  <a:pt x="1558368" y="671271"/>
                </a:lnTo>
                <a:lnTo>
                  <a:pt x="1558326" y="671271"/>
                </a:lnTo>
                <a:lnTo>
                  <a:pt x="1558324" y="671269"/>
                </a:lnTo>
                <a:lnTo>
                  <a:pt x="1558324" y="451333"/>
                </a:lnTo>
                <a:close/>
                <a:moveTo>
                  <a:pt x="1778388" y="447822"/>
                </a:moveTo>
                <a:lnTo>
                  <a:pt x="1778388" y="671395"/>
                </a:lnTo>
                <a:lnTo>
                  <a:pt x="1558324" y="451331"/>
                </a:lnTo>
                <a:lnTo>
                  <a:pt x="1558324" y="447822"/>
                </a:lnTo>
                <a:close/>
                <a:moveTo>
                  <a:pt x="1778388" y="447734"/>
                </a:moveTo>
                <a:lnTo>
                  <a:pt x="1778388" y="447736"/>
                </a:lnTo>
                <a:lnTo>
                  <a:pt x="1778348" y="447696"/>
                </a:lnTo>
                <a:lnTo>
                  <a:pt x="1778350" y="447696"/>
                </a:lnTo>
                <a:close/>
                <a:moveTo>
                  <a:pt x="1778388" y="224079"/>
                </a:moveTo>
                <a:lnTo>
                  <a:pt x="1558368" y="224079"/>
                </a:lnTo>
                <a:lnTo>
                  <a:pt x="1558368" y="223995"/>
                </a:lnTo>
                <a:lnTo>
                  <a:pt x="1558368" y="223953"/>
                </a:lnTo>
                <a:lnTo>
                  <a:pt x="1558326" y="223953"/>
                </a:lnTo>
                <a:lnTo>
                  <a:pt x="1558324" y="223951"/>
                </a:lnTo>
                <a:lnTo>
                  <a:pt x="1558324" y="4015"/>
                </a:lnTo>
                <a:close/>
                <a:moveTo>
                  <a:pt x="1778388" y="378"/>
                </a:moveTo>
                <a:lnTo>
                  <a:pt x="1778388" y="224077"/>
                </a:lnTo>
                <a:lnTo>
                  <a:pt x="1558324" y="4013"/>
                </a:lnTo>
                <a:lnTo>
                  <a:pt x="1558324" y="378"/>
                </a:lnTo>
                <a:close/>
                <a:moveTo>
                  <a:pt x="1778390" y="671397"/>
                </a:moveTo>
                <a:lnTo>
                  <a:pt x="1778388" y="671397"/>
                </a:lnTo>
                <a:lnTo>
                  <a:pt x="1778388" y="671395"/>
                </a:lnTo>
                <a:close/>
                <a:moveTo>
                  <a:pt x="1778390" y="224079"/>
                </a:moveTo>
                <a:lnTo>
                  <a:pt x="1778388" y="224079"/>
                </a:lnTo>
                <a:lnTo>
                  <a:pt x="1778388" y="224077"/>
                </a:lnTo>
                <a:close/>
                <a:moveTo>
                  <a:pt x="1778432" y="895096"/>
                </a:moveTo>
                <a:lnTo>
                  <a:pt x="1778432" y="895098"/>
                </a:lnTo>
                <a:lnTo>
                  <a:pt x="1778012" y="894678"/>
                </a:lnTo>
                <a:lnTo>
                  <a:pt x="1778014" y="894678"/>
                </a:lnTo>
                <a:close/>
                <a:moveTo>
                  <a:pt x="1778432" y="671439"/>
                </a:moveTo>
                <a:lnTo>
                  <a:pt x="1778432" y="894678"/>
                </a:lnTo>
                <a:lnTo>
                  <a:pt x="1778014" y="894678"/>
                </a:lnTo>
                <a:lnTo>
                  <a:pt x="1558368" y="675032"/>
                </a:lnTo>
                <a:lnTo>
                  <a:pt x="1558368" y="671439"/>
                </a:lnTo>
                <a:close/>
                <a:moveTo>
                  <a:pt x="1778432" y="671397"/>
                </a:moveTo>
                <a:lnTo>
                  <a:pt x="1778432" y="671439"/>
                </a:lnTo>
                <a:lnTo>
                  <a:pt x="1778390" y="671397"/>
                </a:lnTo>
                <a:close/>
                <a:moveTo>
                  <a:pt x="1778432" y="224121"/>
                </a:moveTo>
                <a:lnTo>
                  <a:pt x="1778432" y="447778"/>
                </a:lnTo>
                <a:lnTo>
                  <a:pt x="1778388" y="447734"/>
                </a:lnTo>
                <a:lnTo>
                  <a:pt x="1778388" y="447696"/>
                </a:lnTo>
                <a:lnTo>
                  <a:pt x="1778350" y="447696"/>
                </a:lnTo>
                <a:lnTo>
                  <a:pt x="1558368" y="227714"/>
                </a:lnTo>
                <a:lnTo>
                  <a:pt x="1558368" y="224121"/>
                </a:lnTo>
                <a:close/>
                <a:moveTo>
                  <a:pt x="1778432" y="224079"/>
                </a:moveTo>
                <a:lnTo>
                  <a:pt x="1778432" y="224121"/>
                </a:lnTo>
                <a:lnTo>
                  <a:pt x="1778390" y="224079"/>
                </a:lnTo>
                <a:close/>
                <a:moveTo>
                  <a:pt x="1778458" y="1341996"/>
                </a:moveTo>
                <a:lnTo>
                  <a:pt x="1558522" y="1341996"/>
                </a:lnTo>
                <a:lnTo>
                  <a:pt x="1558478" y="1341952"/>
                </a:lnTo>
                <a:lnTo>
                  <a:pt x="1558478" y="1122016"/>
                </a:lnTo>
                <a:close/>
                <a:moveTo>
                  <a:pt x="1778476" y="447822"/>
                </a:moveTo>
                <a:lnTo>
                  <a:pt x="1778388" y="447822"/>
                </a:lnTo>
                <a:lnTo>
                  <a:pt x="1778388" y="447736"/>
                </a:lnTo>
                <a:lnTo>
                  <a:pt x="1778432" y="447780"/>
                </a:lnTo>
                <a:lnTo>
                  <a:pt x="1778432" y="447778"/>
                </a:lnTo>
                <a:close/>
                <a:moveTo>
                  <a:pt x="1778498" y="1565697"/>
                </a:moveTo>
                <a:lnTo>
                  <a:pt x="1558478" y="1565697"/>
                </a:lnTo>
                <a:lnTo>
                  <a:pt x="1558478" y="1565613"/>
                </a:lnTo>
                <a:lnTo>
                  <a:pt x="1558478" y="1565571"/>
                </a:lnTo>
                <a:lnTo>
                  <a:pt x="1558436" y="1565571"/>
                </a:lnTo>
                <a:lnTo>
                  <a:pt x="1558434" y="1565569"/>
                </a:lnTo>
                <a:lnTo>
                  <a:pt x="1558434" y="1345633"/>
                </a:lnTo>
                <a:close/>
                <a:moveTo>
                  <a:pt x="1778498" y="1342122"/>
                </a:moveTo>
                <a:lnTo>
                  <a:pt x="1778498" y="1565695"/>
                </a:lnTo>
                <a:lnTo>
                  <a:pt x="1558434" y="1345631"/>
                </a:lnTo>
                <a:lnTo>
                  <a:pt x="1558434" y="1342122"/>
                </a:lnTo>
                <a:close/>
                <a:moveTo>
                  <a:pt x="1778498" y="1342034"/>
                </a:moveTo>
                <a:lnTo>
                  <a:pt x="1778498" y="1342036"/>
                </a:lnTo>
                <a:lnTo>
                  <a:pt x="1778458" y="1341996"/>
                </a:lnTo>
                <a:lnTo>
                  <a:pt x="1778460" y="1341996"/>
                </a:lnTo>
                <a:close/>
                <a:moveTo>
                  <a:pt x="1778498" y="1118379"/>
                </a:moveTo>
                <a:lnTo>
                  <a:pt x="1558478" y="1118379"/>
                </a:lnTo>
                <a:lnTo>
                  <a:pt x="1558478" y="1118295"/>
                </a:lnTo>
                <a:lnTo>
                  <a:pt x="1558478" y="1118253"/>
                </a:lnTo>
                <a:lnTo>
                  <a:pt x="1558436" y="1118253"/>
                </a:lnTo>
                <a:lnTo>
                  <a:pt x="1558434" y="1118251"/>
                </a:lnTo>
                <a:lnTo>
                  <a:pt x="1558434" y="898315"/>
                </a:lnTo>
                <a:close/>
                <a:moveTo>
                  <a:pt x="1778498" y="894678"/>
                </a:moveTo>
                <a:lnTo>
                  <a:pt x="1778498" y="1118377"/>
                </a:lnTo>
                <a:lnTo>
                  <a:pt x="1558434" y="898313"/>
                </a:lnTo>
                <a:lnTo>
                  <a:pt x="1558434" y="895140"/>
                </a:lnTo>
                <a:lnTo>
                  <a:pt x="1778476" y="895140"/>
                </a:lnTo>
                <a:lnTo>
                  <a:pt x="1778432" y="895096"/>
                </a:lnTo>
                <a:lnTo>
                  <a:pt x="1778432" y="894678"/>
                </a:lnTo>
                <a:close/>
                <a:moveTo>
                  <a:pt x="1778500" y="1565697"/>
                </a:moveTo>
                <a:lnTo>
                  <a:pt x="1778498" y="1565697"/>
                </a:lnTo>
                <a:lnTo>
                  <a:pt x="1778498" y="1565695"/>
                </a:lnTo>
                <a:close/>
                <a:moveTo>
                  <a:pt x="1778500" y="1118379"/>
                </a:moveTo>
                <a:lnTo>
                  <a:pt x="1778498" y="1118379"/>
                </a:lnTo>
                <a:lnTo>
                  <a:pt x="1778498" y="1118377"/>
                </a:lnTo>
                <a:close/>
                <a:moveTo>
                  <a:pt x="1778542" y="1565739"/>
                </a:moveTo>
                <a:lnTo>
                  <a:pt x="1778542" y="1789396"/>
                </a:lnTo>
                <a:lnTo>
                  <a:pt x="1558478" y="1569332"/>
                </a:lnTo>
                <a:lnTo>
                  <a:pt x="1558478" y="1565739"/>
                </a:lnTo>
                <a:close/>
                <a:moveTo>
                  <a:pt x="1778542" y="1565697"/>
                </a:moveTo>
                <a:lnTo>
                  <a:pt x="1778542" y="1565739"/>
                </a:lnTo>
                <a:lnTo>
                  <a:pt x="1778500" y="1565697"/>
                </a:lnTo>
                <a:close/>
                <a:moveTo>
                  <a:pt x="1778542" y="1118421"/>
                </a:moveTo>
                <a:lnTo>
                  <a:pt x="1778542" y="1342078"/>
                </a:lnTo>
                <a:lnTo>
                  <a:pt x="1778498" y="1342034"/>
                </a:lnTo>
                <a:lnTo>
                  <a:pt x="1778498" y="1341996"/>
                </a:lnTo>
                <a:lnTo>
                  <a:pt x="1778460" y="1341996"/>
                </a:lnTo>
                <a:lnTo>
                  <a:pt x="1558478" y="1122014"/>
                </a:lnTo>
                <a:lnTo>
                  <a:pt x="1558478" y="1118421"/>
                </a:lnTo>
                <a:close/>
                <a:moveTo>
                  <a:pt x="1778542" y="1118379"/>
                </a:moveTo>
                <a:lnTo>
                  <a:pt x="1778542" y="1118421"/>
                </a:lnTo>
                <a:lnTo>
                  <a:pt x="1778500" y="1118379"/>
                </a:lnTo>
                <a:close/>
                <a:moveTo>
                  <a:pt x="1778586" y="1789440"/>
                </a:moveTo>
                <a:lnTo>
                  <a:pt x="1554885" y="1789440"/>
                </a:lnTo>
                <a:lnTo>
                  <a:pt x="1554885" y="1789314"/>
                </a:lnTo>
                <a:lnTo>
                  <a:pt x="1558522" y="1789314"/>
                </a:lnTo>
                <a:lnTo>
                  <a:pt x="1558478" y="1789270"/>
                </a:lnTo>
                <a:lnTo>
                  <a:pt x="1558478" y="1569334"/>
                </a:lnTo>
                <a:lnTo>
                  <a:pt x="1778542" y="1789398"/>
                </a:lnTo>
                <a:lnTo>
                  <a:pt x="1778542" y="1789396"/>
                </a:lnTo>
                <a:close/>
                <a:moveTo>
                  <a:pt x="1778586" y="1342122"/>
                </a:moveTo>
                <a:lnTo>
                  <a:pt x="1778498" y="1342122"/>
                </a:lnTo>
                <a:lnTo>
                  <a:pt x="1778498" y="1342036"/>
                </a:lnTo>
                <a:lnTo>
                  <a:pt x="1778542" y="1342080"/>
                </a:lnTo>
                <a:lnTo>
                  <a:pt x="1778542" y="1342078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Arrow: Striped Right 232">
            <a:extLst>
              <a:ext uri="{FF2B5EF4-FFF2-40B4-BE49-F238E27FC236}">
                <a16:creationId xmlns:a16="http://schemas.microsoft.com/office/drawing/2014/main" id="{1D608386-1B80-8F9F-BA4A-EE181347CE7B}"/>
              </a:ext>
            </a:extLst>
          </p:cNvPr>
          <p:cNvSpPr/>
          <p:nvPr/>
        </p:nvSpPr>
        <p:spPr>
          <a:xfrm>
            <a:off x="5224205" y="2475339"/>
            <a:ext cx="812195" cy="505718"/>
          </a:xfrm>
          <a:prstGeom prst="stripedRightArrow">
            <a:avLst>
              <a:gd name="adj1" fmla="val 50000"/>
              <a:gd name="adj2" fmla="val 5070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6A8C34E2-F547-39ED-7F15-BA7458EE05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27" t="17787" r="8429" b="13333"/>
          <a:stretch/>
        </p:blipFill>
        <p:spPr>
          <a:xfrm>
            <a:off x="6174611" y="1455133"/>
            <a:ext cx="2969389" cy="2773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931DF-4CCD-E58B-3584-590D3BD5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/>
              <a:t>Պուասոնի հավասարում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653E-8AED-A674-948D-7019551F1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29776"/>
            <a:ext cx="8520600" cy="3302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y-AM" sz="1800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Թվային լուծում․</a:t>
            </a:r>
          </a:p>
          <a:p>
            <a:pPr marL="11430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705B9E-C280-5C51-6E19-BEF1B2A83022}"/>
              </a:ext>
            </a:extLst>
          </p:cNvPr>
          <p:cNvCxnSpPr>
            <a:cxnSpLocks/>
          </p:cNvCxnSpPr>
          <p:nvPr/>
        </p:nvCxnSpPr>
        <p:spPr>
          <a:xfrm>
            <a:off x="5342467" y="787400"/>
            <a:ext cx="3801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E23209-E9B2-B1CC-B79A-D6A2F90B9190}"/>
                  </a:ext>
                </a:extLst>
              </p:cNvPr>
              <p:cNvSpPr txBox="1"/>
              <p:nvPr/>
            </p:nvSpPr>
            <p:spPr>
              <a:xfrm>
                <a:off x="-1566718" y="1631015"/>
                <a:ext cx="5030767" cy="125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eqArrPr>
                            <m:e>
                              <m:r>
                                <a:rPr lang="en-GB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𝑢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y-AM" sz="1800" dirty="0"/>
              </a:p>
              <a:p>
                <a:r>
                  <a:rPr lang="en-US" sz="1800" dirty="0"/>
                  <a:t>		  </a:t>
                </a:r>
                <a14:m>
                  <m:oMath xmlns:m="http://schemas.openxmlformats.org/officeDocument/2006/math">
                    <m:r>
                      <a:rPr lang="hy-AM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hy-AM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hy-AM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hy-AM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E23209-E9B2-B1CC-B79A-D6A2F90B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6718" y="1631015"/>
                <a:ext cx="5030767" cy="1253613"/>
              </a:xfrm>
              <a:prstGeom prst="rect">
                <a:avLst/>
              </a:prstGeom>
              <a:blipFill>
                <a:blip r:embed="rId3"/>
                <a:stretch>
                  <a:fillRect b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87379CE6-1A75-4C6B-A192-5B5DBA97C48E}"/>
              </a:ext>
            </a:extLst>
          </p:cNvPr>
          <p:cNvSpPr/>
          <p:nvPr/>
        </p:nvSpPr>
        <p:spPr>
          <a:xfrm rot="20496622">
            <a:off x="3937095" y="3217814"/>
            <a:ext cx="812195" cy="505718"/>
          </a:xfrm>
          <a:prstGeom prst="stripedRightArrow">
            <a:avLst>
              <a:gd name="adj1" fmla="val 50000"/>
              <a:gd name="adj2" fmla="val 5070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DD250-7A5A-6440-825D-2AEC038F85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5" t="8652" r="476" b="3809"/>
          <a:stretch/>
        </p:blipFill>
        <p:spPr>
          <a:xfrm>
            <a:off x="5084893" y="893670"/>
            <a:ext cx="3747407" cy="3538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2079CA-E31C-BF95-32AF-F4F94663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90" t="15309" r="13968" b="15308"/>
          <a:stretch/>
        </p:blipFill>
        <p:spPr>
          <a:xfrm>
            <a:off x="1958642" y="3104132"/>
            <a:ext cx="1642850" cy="16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8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</p:txBody>
      </p:sp>
      <p:pic>
        <p:nvPicPr>
          <p:cNvPr id="171" name="Google Shape;171;p20" title="[105,93,70,&quot;https://latex-staging.easygenerator.com/eqneditor/editor.php?latex=%5Cbegin%7Bcases%7D%0A%26%5CDelta%5E%7B2%7D%20u%20%3Df%20%5C%5C%0A%26u%20%5CBig%20%7C_%7B%5Cpartial%20D%7D%20%3D%200%5C%5C%0A%26%5Cdfrac%7B%5Cpartial%20u%7D%7B%5Cpartial%20n%7D%20%5CBig%20%7C_%7B%5Cpartial%20D%7D%20%3D%200%0A%5Cend%7Bcases%7D%20%5Cimplies%20%5Cfrac%7B1%7D%7B2%7D%5Ciint%20%5Climits_%7BD%7D%20%5Cleft%5Bu_%7Bxx%7D%5E%7B2%7D%20%2B%202u_%7Bxy%7D%5E%7B2%7D%20%2B%20u_%7Byy%7D%5E%7B2%7D%20%5Cright%5Ddxdy%20-%20%5Ciint%20%5Climits_%7BD%7D%20fu%20dxdy%20%5Clongrightarrow%20min%0A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47" y="2306359"/>
            <a:ext cx="6937501" cy="11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311700" y="1193876"/>
            <a:ext cx="8121100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y-AM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Վարիացիոն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մեթոդի օգնությամբ հավասարումը բերվում է հետևյալ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ֆունկցիոնալի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մինիմումի որոնման խնդրի։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Անհրաժեշտ է դիֆերենցելի մոտարկում։</a:t>
            </a:r>
          </a:p>
        </p:txBody>
      </p:sp>
      <p:pic>
        <p:nvPicPr>
          <p:cNvPr id="173" name="Google Shape;173;p20" title="[0,0,0,&quot;https://www.codecogs.com/eqnedit.php?latex=u(x%2Cy)%20%5Capprox%20%5Csum_%7Bi%3D1%7D%5E%7BM%7D%5Csum_%7Bj%3D1%7D%5E%7BN%7D%5Cvarphi%5E%7B(ij)%7D(x%2Cy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061" y="3949624"/>
            <a:ext cx="4228275" cy="43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99E672-3A9E-A5B6-9F62-6EDB851BFA8C}"/>
              </a:ext>
            </a:extLst>
          </p:cNvPr>
          <p:cNvCxnSpPr>
            <a:cxnSpLocks/>
          </p:cNvCxnSpPr>
          <p:nvPr/>
        </p:nvCxnSpPr>
        <p:spPr>
          <a:xfrm>
            <a:off x="5873750" y="798725"/>
            <a:ext cx="327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Google Shape;180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41953"/>
                <a:ext cx="4098471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hy-AM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Թվային </a:t>
                </a:r>
                <a:r>
                  <a:rPr lang="hy-AM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լուծում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․</a:t>
                </a:r>
              </a:p>
              <a:p>
                <a:pPr marL="0" lvl="0" indent="0">
                  <a:spcAft>
                    <a:spcPts val="1200"/>
                  </a:spcAft>
                  <a:buNone/>
                </a:pPr>
                <a:r>
                  <a:rPr lang="en-US" sz="28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sz="28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28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p>
                                <m: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ar-AE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ar-AE" sz="2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2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ar-AE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ar-AE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ar-AE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ar-AE" sz="28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  <a:p>
                <a:pPr marL="0" lv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hy-AM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hy-AM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y-AM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ar-AE" sz="28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0" name="Google Shape;180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41953"/>
                <a:ext cx="4098471" cy="3302700"/>
              </a:xfrm>
              <a:prstGeom prst="rect">
                <a:avLst/>
              </a:prstGeom>
              <a:blipFill>
                <a:blip r:embed="rId3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1C7416-2D1A-88D3-6C20-E37FE888F928}"/>
              </a:ext>
            </a:extLst>
          </p:cNvPr>
          <p:cNvCxnSpPr>
            <a:cxnSpLocks/>
          </p:cNvCxnSpPr>
          <p:nvPr/>
        </p:nvCxnSpPr>
        <p:spPr>
          <a:xfrm>
            <a:off x="5880100" y="783771"/>
            <a:ext cx="3263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ython: simple square grid - Stack Overflow">
            <a:extLst>
              <a:ext uri="{FF2B5EF4-FFF2-40B4-BE49-F238E27FC236}">
                <a16:creationId xmlns:a16="http://schemas.microsoft.com/office/drawing/2014/main" id="{C12325EB-B56E-B66F-5DE9-AC02E8E46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5397" r="7106" b="5556"/>
          <a:stretch/>
        </p:blipFill>
        <p:spPr bwMode="auto">
          <a:xfrm>
            <a:off x="2674033" y="1956016"/>
            <a:ext cx="2113976" cy="20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0642F311-B0DA-5AD5-ECBD-954F83687BDA}"/>
              </a:ext>
            </a:extLst>
          </p:cNvPr>
          <p:cNvSpPr/>
          <p:nvPr/>
        </p:nvSpPr>
        <p:spPr>
          <a:xfrm>
            <a:off x="4884757" y="2893303"/>
            <a:ext cx="622562" cy="387642"/>
          </a:xfrm>
          <a:prstGeom prst="stripedRightArrow">
            <a:avLst>
              <a:gd name="adj1" fmla="val 50000"/>
              <a:gd name="adj2" fmla="val 5070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1FC984-49BB-23F9-B6AA-0484ED7F4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78" t="24146" r="2857" b="24146"/>
          <a:stretch/>
        </p:blipFill>
        <p:spPr>
          <a:xfrm>
            <a:off x="5604067" y="1956017"/>
            <a:ext cx="3539933" cy="2048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A621-A114-D199-3812-0CD05300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3700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D06372-C524-F80F-2845-5A12AE355D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3100971" cy="3302700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hy-AM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Թվային լուծում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․</a:t>
                </a:r>
              </a:p>
              <a:p>
                <a:pPr marL="0" lv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8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ar-AE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ar-AE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ar-AE" sz="18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ar-AE" sz="18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8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ar-AE" sz="18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ar-AE" sz="18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 sz="1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ar-AE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ar-AE" sz="18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ar-AE" sz="18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ar-AE" sz="18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ar-AE" sz="18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ar-AE" sz="18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ar-AE" sz="18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ar-AE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ar-AE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y-AM" sz="1800" b="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y-AM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hy-AM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hy-AM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hy-AM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0" lvl="0" indent="0">
                  <a:spcAft>
                    <a:spcPts val="1200"/>
                  </a:spcAft>
                  <a:buNone/>
                </a:pPr>
                <a:endParaRPr lang="en-US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D06372-C524-F80F-2845-5A12AE355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3100971" cy="3302700"/>
              </a:xfrm>
              <a:blipFill>
                <a:blip r:embed="rId3"/>
                <a:stretch>
                  <a:fillRect l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022707-8502-22E7-B64F-2666D51E72BD}"/>
              </a:ext>
            </a:extLst>
          </p:cNvPr>
          <p:cNvCxnSpPr/>
          <p:nvPr/>
        </p:nvCxnSpPr>
        <p:spPr>
          <a:xfrm>
            <a:off x="5909733" y="787400"/>
            <a:ext cx="3234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21FC6E-1D8A-1D17-1F71-3C340F4E5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" t="3334" r="3492" b="4126"/>
          <a:stretch/>
        </p:blipFill>
        <p:spPr bwMode="auto">
          <a:xfrm>
            <a:off x="2980117" y="1673678"/>
            <a:ext cx="1771498" cy="17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0AC10-1348-F147-6646-8A34DDEF2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28" t="20634" r="5396" b="16584"/>
          <a:stretch/>
        </p:blipFill>
        <p:spPr>
          <a:xfrm>
            <a:off x="5900058" y="1126880"/>
            <a:ext cx="3243941" cy="253072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26CFFBF-9BD1-7EF5-085C-9DC960C5BC9F}"/>
              </a:ext>
            </a:extLst>
          </p:cNvPr>
          <p:cNvSpPr/>
          <p:nvPr/>
        </p:nvSpPr>
        <p:spPr>
          <a:xfrm>
            <a:off x="4993271" y="2370922"/>
            <a:ext cx="697237" cy="40165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6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69ED-5932-3F27-2448-BCADC114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5228A7-A195-C4B1-3138-4524A3C6B3D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hy-AM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Թվային լուծում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․</a:t>
                </a:r>
                <a:endParaRPr lang="ru-RU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Open Sans"/>
                  <a:cs typeface="Open Sans"/>
                  <a:sym typeface="Open Sans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ar-AE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ar-AE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ar-AE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ar-AE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ar-AE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ar-AE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ar-AE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 marL="0" lvl="0" indent="0">
                  <a:spcAft>
                    <a:spcPts val="1200"/>
                  </a:spcAft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5228A7-A195-C4B1-3138-4524A3C6B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1D8516-F636-AEC0-3F4E-56F3BD7E89AE}"/>
              </a:ext>
            </a:extLst>
          </p:cNvPr>
          <p:cNvCxnSpPr/>
          <p:nvPr/>
        </p:nvCxnSpPr>
        <p:spPr>
          <a:xfrm>
            <a:off x="5892800" y="778933"/>
            <a:ext cx="325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028C61-D2BF-BA9A-FBFD-5A6BC16D1CB5}"/>
              </a:ext>
            </a:extLst>
          </p:cNvPr>
          <p:cNvSpPr/>
          <p:nvPr/>
        </p:nvSpPr>
        <p:spPr>
          <a:xfrm>
            <a:off x="4589198" y="2571750"/>
            <a:ext cx="741477" cy="43864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4DC2C-76E2-A909-011A-A6E438C11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50" t="24620" r="3968" b="22539"/>
          <a:stretch/>
        </p:blipFill>
        <p:spPr>
          <a:xfrm>
            <a:off x="5543550" y="1635048"/>
            <a:ext cx="3600449" cy="23093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9318D04-0451-DA24-368E-F9DE79292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" t="1739" r="3728" b="3389"/>
          <a:stretch/>
        </p:blipFill>
        <p:spPr bwMode="auto">
          <a:xfrm>
            <a:off x="2400300" y="1884836"/>
            <a:ext cx="1738993" cy="181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2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038B-98CE-D2AA-9B1E-85FC0682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417" y="1864350"/>
            <a:ext cx="4167166" cy="707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hy-AM" dirty="0"/>
              <a:t>Շնորհակալություն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20D4A7-DD25-2CD2-97E5-A05178400808}"/>
              </a:ext>
            </a:extLst>
          </p:cNvPr>
          <p:cNvCxnSpPr/>
          <p:nvPr/>
        </p:nvCxnSpPr>
        <p:spPr>
          <a:xfrm>
            <a:off x="6460067" y="2235200"/>
            <a:ext cx="2683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BCC783-A641-CB2D-D2C3-14983CEF9AF7}"/>
              </a:ext>
            </a:extLst>
          </p:cNvPr>
          <p:cNvCxnSpPr/>
          <p:nvPr/>
        </p:nvCxnSpPr>
        <p:spPr>
          <a:xfrm>
            <a:off x="-84666" y="2269067"/>
            <a:ext cx="2683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92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Խնդրի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դրվածքը</a:t>
            </a:r>
            <a:endParaRPr dirty="0">
              <a:latin typeface="+mj-lt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658900" cy="28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Կառուցել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մոտարկման բանաձև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երկու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փոփոխականի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ֆունկցիաների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համար։ Մոտարկման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բանաձևերը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պետք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ապահովեն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պահանջվող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կարգի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դիֆերենցելիություն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Կառուցումը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կատարել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ուղղանկյուն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և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եռանկյուն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տարրերի վրա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Կառուցված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բանաձևերը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կիրառել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Պուասոնի և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բիհարմոնիկ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հավասարումներ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ի համար </a:t>
            </a: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Դիրիխլեյի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խնդիրները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վարիացիոն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մեթոդով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լուծելու համար։</a:t>
            </a:r>
            <a:endParaRPr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ECEFF1-DB27-6CBE-BE3C-BB5C2AEA759C}"/>
              </a:ext>
            </a:extLst>
          </p:cNvPr>
          <p:cNvCxnSpPr>
            <a:cxnSpLocks/>
          </p:cNvCxnSpPr>
          <p:nvPr/>
        </p:nvCxnSpPr>
        <p:spPr>
          <a:xfrm>
            <a:off x="3738033" y="849086"/>
            <a:ext cx="5405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3769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y-AM" dirty="0">
                <a:latin typeface="+mj-lt"/>
              </a:rPr>
              <a:t>Համասեռ տարրերով մոտարկում</a:t>
            </a:r>
            <a:endParaRPr dirty="0">
              <a:latin typeface="+mj-lt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658" y="1088328"/>
            <a:ext cx="8520600" cy="976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Տիրույթը հավասար քայլերով տրոհվում է ուղղանկյուն եռանկյունների։ Կառուցվում է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Կուրանտի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բազիսային ֆունկցիան։ Թույլ է տալիս կառուցել անընդհատ մոտարկում։</a:t>
            </a:r>
          </a:p>
        </p:txBody>
      </p:sp>
      <p:sp>
        <p:nvSpPr>
          <p:cNvPr id="83" name="Google Shape;83;p15"/>
          <p:cNvSpPr/>
          <p:nvPr/>
        </p:nvSpPr>
        <p:spPr>
          <a:xfrm rot="5400000">
            <a:off x="352478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 rot="-5400000">
            <a:off x="352520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 rot="5400000">
            <a:off x="920637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 rot="-5400000">
            <a:off x="920678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 rot="5400000">
            <a:off x="1488795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 rot="-5400000">
            <a:off x="1488837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 rot="5400000">
            <a:off x="2056953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 rot="-5400000">
            <a:off x="2056995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 rot="5400000">
            <a:off x="352478" y="31458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 rot="-5400000">
            <a:off x="352520" y="31457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 rot="5400000">
            <a:off x="920637" y="31458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 rot="-5400000">
            <a:off x="920678" y="31457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5400000">
            <a:off x="1488795" y="31458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rot="-5400000">
            <a:off x="1488837" y="3145768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 rot="5400000">
            <a:off x="2056953" y="3145811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 rot="-5400000">
            <a:off x="2056995" y="3145768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 rot="5400000">
            <a:off x="352478" y="37139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 rot="-5400000">
            <a:off x="352520" y="37139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 rot="5400000">
            <a:off x="920637" y="37139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rot="-5400000">
            <a:off x="920678" y="37139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rot="5400000">
            <a:off x="1488795" y="3713968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-5400000">
            <a:off x="1488837" y="3713924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 rot="5400000">
            <a:off x="2056953" y="3713968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 rot="-5400000">
            <a:off x="2056995" y="37139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 rot="5400000">
            <a:off x="352478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 rot="-5400000">
            <a:off x="352520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rot="5400000">
            <a:off x="920637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-5400000">
            <a:off x="920678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 rot="5400000">
            <a:off x="1488795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5400000">
            <a:off x="1488837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5400000">
            <a:off x="2056953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5400000">
            <a:off x="2056995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 rot="5400000">
            <a:off x="2625112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 rot="-5400000">
            <a:off x="2625153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 rot="5400000">
            <a:off x="2625112" y="31458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 rot="-5400000">
            <a:off x="2625153" y="31457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 rot="5400000">
            <a:off x="2625112" y="37139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 rot="-5400000">
            <a:off x="2625153" y="37139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 rot="5400000">
            <a:off x="2625112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 rot="-5400000">
            <a:off x="2625153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 rot="5400000">
            <a:off x="3193270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-5400000">
            <a:off x="3193312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 rot="5400000">
            <a:off x="3193270" y="31458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rot="-5400000">
            <a:off x="3193312" y="31457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rot="5400000">
            <a:off x="3193270" y="37139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 rot="-5400000">
            <a:off x="3193312" y="37139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 rot="5400000">
            <a:off x="3193270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 rot="-5400000">
            <a:off x="3193312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45886A-1909-A439-5A59-47E55CAA6C7D}"/>
              </a:ext>
            </a:extLst>
          </p:cNvPr>
          <p:cNvCxnSpPr>
            <a:cxnSpLocks/>
          </p:cNvCxnSpPr>
          <p:nvPr/>
        </p:nvCxnSpPr>
        <p:spPr>
          <a:xfrm>
            <a:off x="7184571" y="726621"/>
            <a:ext cx="1959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AE16F0-F335-05F3-4E44-3BADC701F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1" t="29427" r="6845"/>
          <a:stretch/>
        </p:blipFill>
        <p:spPr>
          <a:xfrm>
            <a:off x="5478639" y="2917256"/>
            <a:ext cx="3298372" cy="15815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2A7F1B1-8A15-3A9A-A83D-D39A6D117140}"/>
              </a:ext>
            </a:extLst>
          </p:cNvPr>
          <p:cNvSpPr/>
          <p:nvPr/>
        </p:nvSpPr>
        <p:spPr>
          <a:xfrm>
            <a:off x="4288725" y="3415919"/>
            <a:ext cx="855133" cy="584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BDB4-2792-8551-3C4E-281F7443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 err="1"/>
              <a:t>Կուրանտի</a:t>
            </a:r>
            <a:r>
              <a:rPr lang="hy-AM" dirty="0"/>
              <a:t> ֆունկցիա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A2DE8-4331-5FE2-B06A-5AD070A5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26" y="1730828"/>
            <a:ext cx="2668275" cy="2701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C2E1AA-46D4-D979-28C2-252D829C3E36}"/>
                  </a:ext>
                </a:extLst>
              </p:cNvPr>
              <p:cNvSpPr txBox="1"/>
              <p:nvPr/>
            </p:nvSpPr>
            <p:spPr>
              <a:xfrm>
                <a:off x="4963886" y="2269671"/>
                <a:ext cx="3211264" cy="1612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r>
                                <a:rPr lang="hy-AM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մնացած</m:t>
                              </m:r>
                              <m:r>
                                <a:rPr lang="hy-AM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դեպքերում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C2E1AA-46D4-D979-28C2-252D829C3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86" y="2269671"/>
                <a:ext cx="3211264" cy="1612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039257-0AC2-05C7-A925-C74E76FFBA07}"/>
              </a:ext>
            </a:extLst>
          </p:cNvPr>
          <p:cNvCxnSpPr/>
          <p:nvPr/>
        </p:nvCxnSpPr>
        <p:spPr>
          <a:xfrm>
            <a:off x="4776107" y="808264"/>
            <a:ext cx="4367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3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y-AM" dirty="0">
                <a:latin typeface="+mj-lt"/>
              </a:rPr>
              <a:t>Համասեռ տարրերով մոտարկում</a:t>
            </a:r>
            <a:endParaRPr dirty="0">
              <a:latin typeface="+mj-lt"/>
            </a:endParaRPr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311699" y="1152424"/>
            <a:ext cx="8520600" cy="1141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hy-AM" sz="1400" dirty="0">
                <a:solidFill>
                  <a:schemeClr val="bg2">
                    <a:lumMod val="50000"/>
                  </a:schemeClr>
                </a:solidFill>
              </a:rPr>
              <a:t>Տիրույթը հավասար քայլերով տրոհվում է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</a:rPr>
              <a:t>ուղղանկյունների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</a:rPr>
              <a:t>։ Կառուցվում է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</a:rPr>
              <a:t>երկխորանարդային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</a:rPr>
              <a:t>սփլայն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</a:rPr>
              <a:t>թենզորական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</a:rPr>
              <a:t> արտադրյալի միջոցով։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7B2067-17D4-1C61-F7F6-9C7A708DAD28}"/>
              </a:ext>
            </a:extLst>
          </p:cNvPr>
          <p:cNvCxnSpPr>
            <a:cxnSpLocks/>
          </p:cNvCxnSpPr>
          <p:nvPr/>
        </p:nvCxnSpPr>
        <p:spPr>
          <a:xfrm>
            <a:off x="7239605" y="791936"/>
            <a:ext cx="1847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3299BA9-6587-2AEC-7843-B514EF80AECD}"/>
              </a:ext>
            </a:extLst>
          </p:cNvPr>
          <p:cNvSpPr/>
          <p:nvPr/>
        </p:nvSpPr>
        <p:spPr>
          <a:xfrm>
            <a:off x="311698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AD1DCED-A141-FF63-4D2B-2E4382613443}"/>
              </a:ext>
            </a:extLst>
          </p:cNvPr>
          <p:cNvSpPr/>
          <p:nvPr/>
        </p:nvSpPr>
        <p:spPr>
          <a:xfrm>
            <a:off x="728076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0697861-9276-CB64-382D-D09BD3393C5F}"/>
              </a:ext>
            </a:extLst>
          </p:cNvPr>
          <p:cNvSpPr/>
          <p:nvPr/>
        </p:nvSpPr>
        <p:spPr>
          <a:xfrm>
            <a:off x="311698" y="2632982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5266F24-6845-C1BD-D5E2-47163EB18A89}"/>
              </a:ext>
            </a:extLst>
          </p:cNvPr>
          <p:cNvSpPr/>
          <p:nvPr/>
        </p:nvSpPr>
        <p:spPr>
          <a:xfrm>
            <a:off x="728076" y="2632982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7C435D0-F813-1C1E-6871-39B4E6D2469B}"/>
              </a:ext>
            </a:extLst>
          </p:cNvPr>
          <p:cNvSpPr/>
          <p:nvPr/>
        </p:nvSpPr>
        <p:spPr>
          <a:xfrm>
            <a:off x="1144454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CD385DA-E135-BA85-8C45-379C27ED4B32}"/>
              </a:ext>
            </a:extLst>
          </p:cNvPr>
          <p:cNvSpPr/>
          <p:nvPr/>
        </p:nvSpPr>
        <p:spPr>
          <a:xfrm>
            <a:off x="1560832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79C16DE-1FA3-4443-CC23-B16579C20F22}"/>
              </a:ext>
            </a:extLst>
          </p:cNvPr>
          <p:cNvSpPr/>
          <p:nvPr/>
        </p:nvSpPr>
        <p:spPr>
          <a:xfrm>
            <a:off x="1144454" y="2632982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82E67A0-7A69-36DE-A452-7653C9771E7F}"/>
              </a:ext>
            </a:extLst>
          </p:cNvPr>
          <p:cNvSpPr/>
          <p:nvPr/>
        </p:nvSpPr>
        <p:spPr>
          <a:xfrm>
            <a:off x="1560832" y="2632982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5E0398A-47F6-ED0E-788A-C99EC5D5226C}"/>
              </a:ext>
            </a:extLst>
          </p:cNvPr>
          <p:cNvSpPr/>
          <p:nvPr/>
        </p:nvSpPr>
        <p:spPr>
          <a:xfrm>
            <a:off x="311698" y="3049360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84A52B7-2F33-30CB-185B-68A927A83C84}"/>
              </a:ext>
            </a:extLst>
          </p:cNvPr>
          <p:cNvSpPr/>
          <p:nvPr/>
        </p:nvSpPr>
        <p:spPr>
          <a:xfrm>
            <a:off x="728076" y="3049360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1D9276D-C5AA-5BDA-D4E2-8FAC0D86CD57}"/>
              </a:ext>
            </a:extLst>
          </p:cNvPr>
          <p:cNvSpPr/>
          <p:nvPr/>
        </p:nvSpPr>
        <p:spPr>
          <a:xfrm>
            <a:off x="311698" y="3465738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FCB45952-BCBC-4629-EED4-EF178FAEA157}"/>
              </a:ext>
            </a:extLst>
          </p:cNvPr>
          <p:cNvSpPr/>
          <p:nvPr/>
        </p:nvSpPr>
        <p:spPr>
          <a:xfrm>
            <a:off x="728076" y="3465738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0740184-142C-700B-0F37-3AA971CFE8EE}"/>
              </a:ext>
            </a:extLst>
          </p:cNvPr>
          <p:cNvSpPr/>
          <p:nvPr/>
        </p:nvSpPr>
        <p:spPr>
          <a:xfrm>
            <a:off x="1144454" y="3049360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B88887D-E172-1966-C423-66B3D9525A28}"/>
              </a:ext>
            </a:extLst>
          </p:cNvPr>
          <p:cNvSpPr/>
          <p:nvPr/>
        </p:nvSpPr>
        <p:spPr>
          <a:xfrm>
            <a:off x="1560832" y="3049360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0965CF-9670-A0F8-9FEC-A75F51725B13}"/>
              </a:ext>
            </a:extLst>
          </p:cNvPr>
          <p:cNvSpPr/>
          <p:nvPr/>
        </p:nvSpPr>
        <p:spPr>
          <a:xfrm>
            <a:off x="1144454" y="3465738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1F4233B-D651-CA10-40DF-7AAC21794638}"/>
              </a:ext>
            </a:extLst>
          </p:cNvPr>
          <p:cNvSpPr/>
          <p:nvPr/>
        </p:nvSpPr>
        <p:spPr>
          <a:xfrm>
            <a:off x="1560832" y="3465738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8551603-BD67-9B37-D20A-78AAC277F683}"/>
              </a:ext>
            </a:extLst>
          </p:cNvPr>
          <p:cNvSpPr/>
          <p:nvPr/>
        </p:nvSpPr>
        <p:spPr>
          <a:xfrm>
            <a:off x="1977210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222BEC15-6D61-6554-810A-0369CF083D75}"/>
              </a:ext>
            </a:extLst>
          </p:cNvPr>
          <p:cNvSpPr/>
          <p:nvPr/>
        </p:nvSpPr>
        <p:spPr>
          <a:xfrm>
            <a:off x="2393588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2BAC14AD-3D8F-D13F-AA7F-B937130CBFD9}"/>
              </a:ext>
            </a:extLst>
          </p:cNvPr>
          <p:cNvSpPr/>
          <p:nvPr/>
        </p:nvSpPr>
        <p:spPr>
          <a:xfrm>
            <a:off x="1977210" y="2632982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70BFB1C2-FBE9-E40E-8FFE-8F762A818827}"/>
              </a:ext>
            </a:extLst>
          </p:cNvPr>
          <p:cNvSpPr/>
          <p:nvPr/>
        </p:nvSpPr>
        <p:spPr>
          <a:xfrm>
            <a:off x="2393588" y="2632982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6CA5E9B-D22E-1611-998D-AD2E58959163}"/>
              </a:ext>
            </a:extLst>
          </p:cNvPr>
          <p:cNvSpPr/>
          <p:nvPr/>
        </p:nvSpPr>
        <p:spPr>
          <a:xfrm>
            <a:off x="2809966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6D61209-1F8D-CF48-925B-F42E0920BCC7}"/>
              </a:ext>
            </a:extLst>
          </p:cNvPr>
          <p:cNvSpPr/>
          <p:nvPr/>
        </p:nvSpPr>
        <p:spPr>
          <a:xfrm>
            <a:off x="3226344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64B3FEB4-BC24-EA63-FD95-86BD20A45CF4}"/>
              </a:ext>
            </a:extLst>
          </p:cNvPr>
          <p:cNvSpPr/>
          <p:nvPr/>
        </p:nvSpPr>
        <p:spPr>
          <a:xfrm>
            <a:off x="2809966" y="2632982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8C22E31-5CF4-37AF-8CBD-B033D5D4233F}"/>
              </a:ext>
            </a:extLst>
          </p:cNvPr>
          <p:cNvSpPr/>
          <p:nvPr/>
        </p:nvSpPr>
        <p:spPr>
          <a:xfrm>
            <a:off x="3226344" y="2632982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8F64FC-A108-972E-BFB8-48CC9DE025A0}"/>
              </a:ext>
            </a:extLst>
          </p:cNvPr>
          <p:cNvSpPr/>
          <p:nvPr/>
        </p:nvSpPr>
        <p:spPr>
          <a:xfrm>
            <a:off x="1977210" y="3049360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48240FB-DFAD-A570-345E-3E5FE3828FC2}"/>
              </a:ext>
            </a:extLst>
          </p:cNvPr>
          <p:cNvSpPr/>
          <p:nvPr/>
        </p:nvSpPr>
        <p:spPr>
          <a:xfrm>
            <a:off x="2393588" y="3049360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6B07EC6E-6C90-780D-A1D6-CE4240446C33}"/>
              </a:ext>
            </a:extLst>
          </p:cNvPr>
          <p:cNvSpPr/>
          <p:nvPr/>
        </p:nvSpPr>
        <p:spPr>
          <a:xfrm>
            <a:off x="1977210" y="3465738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9D0E53B-1928-6ED9-9F7E-CE527D00BC78}"/>
              </a:ext>
            </a:extLst>
          </p:cNvPr>
          <p:cNvSpPr/>
          <p:nvPr/>
        </p:nvSpPr>
        <p:spPr>
          <a:xfrm>
            <a:off x="2393588" y="3465738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2CDEF2D9-B483-89B5-FD03-ED2361494305}"/>
              </a:ext>
            </a:extLst>
          </p:cNvPr>
          <p:cNvSpPr/>
          <p:nvPr/>
        </p:nvSpPr>
        <p:spPr>
          <a:xfrm>
            <a:off x="2809966" y="3049360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0FDD33C-4DFB-9343-52C8-EF2871D10CFE}"/>
              </a:ext>
            </a:extLst>
          </p:cNvPr>
          <p:cNvSpPr/>
          <p:nvPr/>
        </p:nvSpPr>
        <p:spPr>
          <a:xfrm>
            <a:off x="3226344" y="3049360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2AD5D9F-1180-8C0F-5408-E886F97AD55E}"/>
              </a:ext>
            </a:extLst>
          </p:cNvPr>
          <p:cNvSpPr/>
          <p:nvPr/>
        </p:nvSpPr>
        <p:spPr>
          <a:xfrm>
            <a:off x="2809966" y="3465738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FE42C082-54FE-A47F-B840-E97CB35BD951}"/>
              </a:ext>
            </a:extLst>
          </p:cNvPr>
          <p:cNvSpPr/>
          <p:nvPr/>
        </p:nvSpPr>
        <p:spPr>
          <a:xfrm>
            <a:off x="3226344" y="3465738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5B0724B-93A3-D481-EE07-A959047C6AB4}"/>
              </a:ext>
            </a:extLst>
          </p:cNvPr>
          <p:cNvSpPr/>
          <p:nvPr/>
        </p:nvSpPr>
        <p:spPr>
          <a:xfrm>
            <a:off x="304991" y="3898449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1A754D68-A374-E596-687A-C24BFFB6B89B}"/>
              </a:ext>
            </a:extLst>
          </p:cNvPr>
          <p:cNvSpPr/>
          <p:nvPr/>
        </p:nvSpPr>
        <p:spPr>
          <a:xfrm>
            <a:off x="721369" y="3898449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DDD100EF-AF83-4EBF-04CB-009289732FF4}"/>
              </a:ext>
            </a:extLst>
          </p:cNvPr>
          <p:cNvSpPr/>
          <p:nvPr/>
        </p:nvSpPr>
        <p:spPr>
          <a:xfrm>
            <a:off x="304991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5838F2D-1D4D-D816-5947-244849CAD51C}"/>
              </a:ext>
            </a:extLst>
          </p:cNvPr>
          <p:cNvSpPr/>
          <p:nvPr/>
        </p:nvSpPr>
        <p:spPr>
          <a:xfrm>
            <a:off x="721369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384C5D4-1EC6-52FC-2D3A-718D68E0FA6C}"/>
              </a:ext>
            </a:extLst>
          </p:cNvPr>
          <p:cNvSpPr/>
          <p:nvPr/>
        </p:nvSpPr>
        <p:spPr>
          <a:xfrm>
            <a:off x="1137747" y="3898449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2A8535CE-A307-8EBC-08C6-EBD34A1E8DF9}"/>
              </a:ext>
            </a:extLst>
          </p:cNvPr>
          <p:cNvSpPr/>
          <p:nvPr/>
        </p:nvSpPr>
        <p:spPr>
          <a:xfrm>
            <a:off x="1554125" y="3898449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675CF86-3735-8832-974B-2627DE0B6AEC}"/>
              </a:ext>
            </a:extLst>
          </p:cNvPr>
          <p:cNvSpPr/>
          <p:nvPr/>
        </p:nvSpPr>
        <p:spPr>
          <a:xfrm>
            <a:off x="1137747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A160535D-20D5-A7E1-7C3F-9AB37B2FE515}"/>
              </a:ext>
            </a:extLst>
          </p:cNvPr>
          <p:cNvSpPr/>
          <p:nvPr/>
        </p:nvSpPr>
        <p:spPr>
          <a:xfrm>
            <a:off x="1554125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EB83E04-7633-4D97-9E19-D1EC93BE11FA}"/>
              </a:ext>
            </a:extLst>
          </p:cNvPr>
          <p:cNvSpPr/>
          <p:nvPr/>
        </p:nvSpPr>
        <p:spPr>
          <a:xfrm>
            <a:off x="1970503" y="3898449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09A0F1F9-174D-D0A1-9165-A5C19D980BB0}"/>
              </a:ext>
            </a:extLst>
          </p:cNvPr>
          <p:cNvSpPr/>
          <p:nvPr/>
        </p:nvSpPr>
        <p:spPr>
          <a:xfrm>
            <a:off x="2386881" y="3898449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DA26CA-EFC5-95FD-D155-3FF0140661F3}"/>
              </a:ext>
            </a:extLst>
          </p:cNvPr>
          <p:cNvSpPr/>
          <p:nvPr/>
        </p:nvSpPr>
        <p:spPr>
          <a:xfrm>
            <a:off x="1970503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F60A3CF2-4175-63DE-2ABA-955C8F085B02}"/>
              </a:ext>
            </a:extLst>
          </p:cNvPr>
          <p:cNvSpPr/>
          <p:nvPr/>
        </p:nvSpPr>
        <p:spPr>
          <a:xfrm>
            <a:off x="2386881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99547DB9-D1E8-4700-5E06-41B4D4472A02}"/>
              </a:ext>
            </a:extLst>
          </p:cNvPr>
          <p:cNvSpPr/>
          <p:nvPr/>
        </p:nvSpPr>
        <p:spPr>
          <a:xfrm>
            <a:off x="2803259" y="3898449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DA3A211D-AD84-DB66-B90B-DBF08559C4ED}"/>
              </a:ext>
            </a:extLst>
          </p:cNvPr>
          <p:cNvSpPr/>
          <p:nvPr/>
        </p:nvSpPr>
        <p:spPr>
          <a:xfrm>
            <a:off x="3219637" y="3898449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0510039F-06E9-801A-0402-6AD9B035D67D}"/>
              </a:ext>
            </a:extLst>
          </p:cNvPr>
          <p:cNvSpPr/>
          <p:nvPr/>
        </p:nvSpPr>
        <p:spPr>
          <a:xfrm>
            <a:off x="2803259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80FD0D60-BA11-E78F-C10B-AB289729D3E4}"/>
              </a:ext>
            </a:extLst>
          </p:cNvPr>
          <p:cNvSpPr/>
          <p:nvPr/>
        </p:nvSpPr>
        <p:spPr>
          <a:xfrm>
            <a:off x="3219637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1" name="Google Shape;164;p19">
            <a:extLst>
              <a:ext uri="{FF2B5EF4-FFF2-40B4-BE49-F238E27FC236}">
                <a16:creationId xmlns:a16="http://schemas.microsoft.com/office/drawing/2014/main" id="{8FB2FBA7-9205-FB53-F693-926E8BFEE4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426" y="2418763"/>
            <a:ext cx="4559424" cy="2279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Arrow: Right 281">
            <a:extLst>
              <a:ext uri="{FF2B5EF4-FFF2-40B4-BE49-F238E27FC236}">
                <a16:creationId xmlns:a16="http://schemas.microsoft.com/office/drawing/2014/main" id="{51CCD492-5702-5C3C-BA3C-3F875D32863C}"/>
              </a:ext>
            </a:extLst>
          </p:cNvPr>
          <p:cNvSpPr/>
          <p:nvPr/>
        </p:nvSpPr>
        <p:spPr>
          <a:xfrm>
            <a:off x="3818356" y="3189971"/>
            <a:ext cx="855133" cy="584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D44D-E7B3-B1E5-EF44-67362AA3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 err="1"/>
              <a:t>Երկխորանարդային</a:t>
            </a:r>
            <a:r>
              <a:rPr lang="hy-AM" dirty="0"/>
              <a:t> </a:t>
            </a:r>
            <a:r>
              <a:rPr lang="hy-AM" dirty="0" err="1"/>
              <a:t>սփլայն</a:t>
            </a:r>
            <a:endParaRPr lang="en-US" dirty="0"/>
          </a:p>
        </p:txBody>
      </p:sp>
      <p:pic>
        <p:nvPicPr>
          <p:cNvPr id="52" name="Google Shape;156;p18" title="[0,0,0,&quot;https://latex-staging.easygenerator.com/eqneditor/editor.php?latex=%09%09%09%09%5Cgamma(x)%3D%5Cdfrac%7B1%7D%7B4%7D%5Cleft(%5Cleft%5C%7Bx%2B2%5Cright%5C%7D%5E%7B3%7D_%7B%2B%7D%20-%204%5Cleft%5C%7Bx%2B1%5Cright%5C%7D%5E%7B3%7D_%7B%2B%7D%2B%206%5Cleft%5C%7Bx%5Cright%5C%7D%5E%7B3%7D_%7B%2B%7D%20-4%5Cleft%5C%7Bx-1%5Cright%5C%7D%5E%7B3%7D_%7B%2B%7D%20%2B%20%5Cleft%5C%7Bx-2%5Cright%5C%7D%5E%7B3%7D_%7B%2B%7D%5Cright)%0A#0&quot;]">
            <a:extLst>
              <a:ext uri="{FF2B5EF4-FFF2-40B4-BE49-F238E27FC236}">
                <a16:creationId xmlns:a16="http://schemas.microsoft.com/office/drawing/2014/main" id="{8CB32FFE-B1AF-C43C-0AEC-297564105C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646" y="1981767"/>
            <a:ext cx="7142623" cy="48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57;p18" title="[0,0,0,&quot;https://www.codecogs.com/eqnedit.php?latex=%5Cvarphi%5E%7B(ij)%7D%5Cleft(x%2C%20y%5Cright)%20%3D%20%5Cgamma_%7Bi%7D%5Cleft(%5Cdfrac%7Bx%7D%7Bh_%7B1%7D%7D%5Cright)%20%5Cgamma_%7Bj%7D%5Cleft(%5Cdfrac%7By%7D%7Bh_%7B2%7D%7D%5Cright)#0&quot;]">
            <a:extLst>
              <a:ext uri="{FF2B5EF4-FFF2-40B4-BE49-F238E27FC236}">
                <a16:creationId xmlns:a16="http://schemas.microsoft.com/office/drawing/2014/main" id="{305F9CAA-A73D-FE0D-05A9-87B5A07176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621" y="2891186"/>
            <a:ext cx="3747658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81;p15">
            <a:extLst>
              <a:ext uri="{FF2B5EF4-FFF2-40B4-BE49-F238E27FC236}">
                <a16:creationId xmlns:a16="http://schemas.microsoft.com/office/drawing/2014/main" id="{8F2A6D80-2FC7-5D29-118D-A1C5436FB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58" y="1088328"/>
            <a:ext cx="8520600" cy="976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Թույլ է տալիս իրականացնել երկու անգամ անընդհատ դիֆերենցելի մոտարկում։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47B922-9B18-49FF-A52E-0F2346DF8EB9}"/>
                  </a:ext>
                </a:extLst>
              </p:cNvPr>
              <p:cNvSpPr txBox="1"/>
              <p:nvPr/>
            </p:nvSpPr>
            <p:spPr>
              <a:xfrm>
                <a:off x="5686945" y="2970259"/>
                <a:ext cx="2002313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47B922-9B18-49FF-A52E-0F2346DF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945" y="2970259"/>
                <a:ext cx="2002313" cy="549253"/>
              </a:xfrm>
              <a:prstGeom prst="rect">
                <a:avLst/>
              </a:prstGeom>
              <a:blipFill>
                <a:blip r:embed="rId5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810B310-1ADD-73CC-7FA5-798AE9427293}"/>
              </a:ext>
            </a:extLst>
          </p:cNvPr>
          <p:cNvCxnSpPr/>
          <p:nvPr/>
        </p:nvCxnSpPr>
        <p:spPr>
          <a:xfrm>
            <a:off x="6033407" y="800100"/>
            <a:ext cx="31105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88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1F56-1313-FE90-65AD-791A4FA0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Մոտարկում եռանկյուններով</a:t>
            </a:r>
            <a:endParaRPr lang="en-US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06D0E3-73A6-F5BC-F483-114AB8939006}"/>
              </a:ext>
            </a:extLst>
          </p:cNvPr>
          <p:cNvCxnSpPr/>
          <p:nvPr/>
        </p:nvCxnSpPr>
        <p:spPr>
          <a:xfrm>
            <a:off x="6319157" y="791936"/>
            <a:ext cx="28248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5AC559-C7B2-BD89-E37A-A1D69213C242}"/>
              </a:ext>
            </a:extLst>
          </p:cNvPr>
          <p:cNvSpPr txBox="1"/>
          <p:nvPr/>
        </p:nvSpPr>
        <p:spPr>
          <a:xfrm>
            <a:off x="311700" y="1399772"/>
            <a:ext cx="4474028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y-AM" sz="1600" dirty="0"/>
              <a:t>Տիրույթը տրոհվում է եռանկյուն էլեմենտների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(</a:t>
            </a:r>
            <a:r>
              <a:rPr lang="hy-AM" sz="1600" dirty="0"/>
              <a:t>օրինակ </a:t>
            </a:r>
            <a:r>
              <a:rPr lang="hy-AM" sz="1600" dirty="0" err="1"/>
              <a:t>Դելոնեի</a:t>
            </a:r>
            <a:r>
              <a:rPr lang="hy-AM" sz="1600" dirty="0"/>
              <a:t> եռանկյունացում</a:t>
            </a:r>
            <a:r>
              <a:rPr lang="en-US" sz="1600" dirty="0"/>
              <a:t>)</a:t>
            </a:r>
            <a:endParaRPr lang="hy-AM" sz="1600" dirty="0"/>
          </a:p>
          <a:p>
            <a:pPr>
              <a:lnSpc>
                <a:spcPct val="150000"/>
              </a:lnSpc>
            </a:pPr>
            <a:r>
              <a:rPr lang="hy-AM" sz="1600" dirty="0"/>
              <a:t>Գագաթները համարակալվում են ընդհանուր տիրույթի և ամեն եռանկյան համար։ Եռանկյան մեջ համարակալումը կատարվում է </a:t>
            </a:r>
            <a:r>
              <a:rPr lang="hy-AM" sz="1600" dirty="0" err="1"/>
              <a:t>ժամսլաքի</a:t>
            </a:r>
            <a:r>
              <a:rPr lang="hy-AM" sz="1600" dirty="0"/>
              <a:t> հակառակ ուղղությամբ։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82690-DD9C-E0CE-8E89-2766FEFE7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064" y="1308215"/>
            <a:ext cx="3960737" cy="32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8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EDD0-D78C-F2B5-BB28-61C5279A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 err="1"/>
              <a:t>Դելոնեի</a:t>
            </a:r>
            <a:r>
              <a:rPr lang="hy-AM" dirty="0"/>
              <a:t> </a:t>
            </a:r>
            <a:r>
              <a:rPr lang="hy-AM" dirty="0" err="1"/>
              <a:t>եռանկյունացում</a:t>
            </a:r>
            <a:endParaRPr lang="en-US" dirty="0"/>
          </a:p>
        </p:txBody>
      </p:sp>
      <p:sp>
        <p:nvSpPr>
          <p:cNvPr id="4" name="Google Shape;75;p14">
            <a:extLst>
              <a:ext uri="{FF2B5EF4-FFF2-40B4-BE49-F238E27FC236}">
                <a16:creationId xmlns:a16="http://schemas.microsoft.com/office/drawing/2014/main" id="{B0FBB682-86C8-979C-B2E2-194E66C8A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658900" cy="978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Եռանկյունացումը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կատարվում է այնպես, որ եռանկյունները մոտ են կանոնավոր եռանկյունների։</a:t>
            </a:r>
            <a:endParaRPr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C3CA8-369E-D0C6-13BC-ED749090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723" y="2141485"/>
            <a:ext cx="3002553" cy="2822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18FA59-E3C6-0A60-840A-ECE6466ECB54}"/>
              </a:ext>
            </a:extLst>
          </p:cNvPr>
          <p:cNvCxnSpPr/>
          <p:nvPr/>
        </p:nvCxnSpPr>
        <p:spPr>
          <a:xfrm>
            <a:off x="5551714" y="791936"/>
            <a:ext cx="3592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67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02D5-20EA-4FC3-D368-0C6AA5FE2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Ոչ համասեռ տարրերով մոտարկում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2E958-F989-0C3A-B2CB-3DDFF4775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566" y="1041401"/>
            <a:ext cx="8434367" cy="1253040"/>
          </a:xfrm>
        </p:spPr>
        <p:txBody>
          <a:bodyPr/>
          <a:lstStyle/>
          <a:p>
            <a:pPr marL="114300" indent="0" algn="just">
              <a:buNone/>
            </a:pP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Յուրաքանչյուր եռանկյան վրա կառուցվում են գծային բազիսային ֆունկցիաներ։ Յուրաքանչյուր գագաթի բազիսային ֆունկցիան կազմված է իրեն պարունակող եռանկյունների բազիսների միավորումից։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52E1C0-8C71-AD2C-694C-810453ABA8D8}"/>
              </a:ext>
            </a:extLst>
          </p:cNvPr>
          <p:cNvCxnSpPr>
            <a:cxnSpLocks/>
          </p:cNvCxnSpPr>
          <p:nvPr/>
        </p:nvCxnSpPr>
        <p:spPr>
          <a:xfrm>
            <a:off x="7756071" y="798725"/>
            <a:ext cx="1387929" cy="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D5DA078-3714-8E8B-6272-CF8EE938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12" y="2799401"/>
            <a:ext cx="2258810" cy="1899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8DE7AE-72D1-887C-B783-637F87B3D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9"/>
          <a:stretch/>
        </p:blipFill>
        <p:spPr>
          <a:xfrm>
            <a:off x="3376867" y="2688881"/>
            <a:ext cx="2390266" cy="20095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EDCFD-EF90-F31B-DBBC-C0A82C90C4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8" t="4336" r="7279" b="6675"/>
          <a:stretch/>
        </p:blipFill>
        <p:spPr>
          <a:xfrm flipH="1">
            <a:off x="6555920" y="2790256"/>
            <a:ext cx="1835919" cy="19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5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365</Words>
  <Application>Microsoft Office PowerPoint</Application>
  <PresentationFormat>On-screen Show (16:9)</PresentationFormat>
  <Paragraphs>57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PT Sans Narrow</vt:lpstr>
      <vt:lpstr>Cambria Math</vt:lpstr>
      <vt:lpstr>Arial</vt:lpstr>
      <vt:lpstr>Open Sans</vt:lpstr>
      <vt:lpstr>Tropic</vt:lpstr>
      <vt:lpstr>PowerPoint Presentation</vt:lpstr>
      <vt:lpstr>Խնդրի դրվածքը</vt:lpstr>
      <vt:lpstr>Համասեռ տարրերով մոտարկում</vt:lpstr>
      <vt:lpstr>Կուրանտի ֆունկցիա</vt:lpstr>
      <vt:lpstr>Համասեռ տարրերով մոտարկում</vt:lpstr>
      <vt:lpstr>Երկխորանարդային սփլայն</vt:lpstr>
      <vt:lpstr>Մոտարկում եռանկյուններով</vt:lpstr>
      <vt:lpstr>Դելոնեի եռանկյունացում</vt:lpstr>
      <vt:lpstr>Ոչ համասեռ տարրերով մոտարկում</vt:lpstr>
      <vt:lpstr>Ոչ համասեռ տարրերով մոտարկում</vt:lpstr>
      <vt:lpstr>Մոտարկում եռանկյուններով</vt:lpstr>
      <vt:lpstr>Պուասոնի հավասարում</vt:lpstr>
      <vt:lpstr>Պուասոնի հավասարում </vt:lpstr>
      <vt:lpstr>Պուասոնի հավասարում</vt:lpstr>
      <vt:lpstr>Բիհարմոնիկ հավասարում</vt:lpstr>
      <vt:lpstr>Բիհարմոնիկ հավասարում</vt:lpstr>
      <vt:lpstr>Բիհարմոնիկ հավասարում</vt:lpstr>
      <vt:lpstr>Բիհարմոնիկ հավասարում</vt:lpstr>
      <vt:lpstr>Շնորհակալություն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Shogher Sargsyan</dc:creator>
  <cp:lastModifiedBy>Shogher Sargsyan</cp:lastModifiedBy>
  <cp:revision>31</cp:revision>
  <dcterms:modified xsi:type="dcterms:W3CDTF">2023-05-04T15:26:57Z</dcterms:modified>
</cp:coreProperties>
</file>